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319" r:id="rId2"/>
    <p:sldId id="312" r:id="rId3"/>
    <p:sldId id="335" r:id="rId4"/>
    <p:sldId id="321" r:id="rId5"/>
    <p:sldId id="325" r:id="rId6"/>
    <p:sldId id="327" r:id="rId7"/>
    <p:sldId id="333" r:id="rId8"/>
    <p:sldId id="342" r:id="rId9"/>
    <p:sldId id="346" r:id="rId10"/>
    <p:sldId id="313" r:id="rId11"/>
    <p:sldId id="345" r:id="rId12"/>
    <p:sldId id="341" r:id="rId13"/>
    <p:sldId id="348" r:id="rId14"/>
    <p:sldId id="370" r:id="rId15"/>
    <p:sldId id="349" r:id="rId16"/>
    <p:sldId id="328" r:id="rId17"/>
    <p:sldId id="363" r:id="rId18"/>
    <p:sldId id="326" r:id="rId19"/>
    <p:sldId id="356" r:id="rId20"/>
    <p:sldId id="350" r:id="rId21"/>
    <p:sldId id="322" r:id="rId22"/>
    <p:sldId id="323" r:id="rId23"/>
    <p:sldId id="324" r:id="rId24"/>
    <p:sldId id="365" r:id="rId25"/>
    <p:sldId id="362" r:id="rId26"/>
    <p:sldId id="366" r:id="rId27"/>
    <p:sldId id="371" r:id="rId28"/>
    <p:sldId id="368" r:id="rId29"/>
    <p:sldId id="369" r:id="rId30"/>
    <p:sldId id="367" r:id="rId31"/>
    <p:sldId id="329" r:id="rId32"/>
    <p:sldId id="364" r:id="rId33"/>
    <p:sldId id="330" r:id="rId34"/>
    <p:sldId id="358" r:id="rId35"/>
    <p:sldId id="361" r:id="rId36"/>
    <p:sldId id="339" r:id="rId37"/>
    <p:sldId id="340" r:id="rId38"/>
    <p:sldId id="331" r:id="rId39"/>
    <p:sldId id="334" r:id="rId40"/>
    <p:sldId id="338" r:id="rId41"/>
    <p:sldId id="343" r:id="rId42"/>
    <p:sldId id="344" r:id="rId43"/>
    <p:sldId id="351" r:id="rId44"/>
    <p:sldId id="354" r:id="rId45"/>
    <p:sldId id="357" r:id="rId46"/>
    <p:sldId id="360" r:id="rId47"/>
    <p:sldId id="359" r:id="rId48"/>
    <p:sldId id="352" r:id="rId49"/>
    <p:sldId id="353" r:id="rId50"/>
    <p:sldId id="336" r:id="rId51"/>
    <p:sldId id="337" r:id="rId52"/>
    <p:sldId id="317" r:id="rId53"/>
    <p:sldId id="318" r:id="rId54"/>
    <p:sldId id="311" r:id="rId55"/>
    <p:sldId id="309" r:id="rId56"/>
    <p:sldId id="310" r:id="rId57"/>
    <p:sldId id="308" r:id="rId58"/>
    <p:sldId id="307" r:id="rId59"/>
    <p:sldId id="299" r:id="rId60"/>
    <p:sldId id="306" r:id="rId61"/>
    <p:sldId id="300" r:id="rId62"/>
    <p:sldId id="305" r:id="rId63"/>
    <p:sldId id="301" r:id="rId64"/>
    <p:sldId id="285" r:id="rId65"/>
    <p:sldId id="287" r:id="rId66"/>
    <p:sldId id="294" r:id="rId67"/>
    <p:sldId id="289" r:id="rId68"/>
    <p:sldId id="293" r:id="rId69"/>
    <p:sldId id="295" r:id="rId70"/>
    <p:sldId id="298" r:id="rId71"/>
    <p:sldId id="292" r:id="rId72"/>
    <p:sldId id="291" r:id="rId73"/>
    <p:sldId id="314" r:id="rId74"/>
    <p:sldId id="304" r:id="rId75"/>
    <p:sldId id="283" r:id="rId76"/>
    <p:sldId id="284" r:id="rId77"/>
    <p:sldId id="288" r:id="rId78"/>
    <p:sldId id="276" r:id="rId79"/>
    <p:sldId id="279" r:id="rId80"/>
    <p:sldId id="278" r:id="rId81"/>
    <p:sldId id="280" r:id="rId82"/>
    <p:sldId id="282" r:id="rId83"/>
    <p:sldId id="268" r:id="rId84"/>
    <p:sldId id="267" r:id="rId85"/>
    <p:sldId id="266" r:id="rId86"/>
    <p:sldId id="265" r:id="rId87"/>
    <p:sldId id="258" r:id="rId88"/>
    <p:sldId id="263" r:id="rId89"/>
    <p:sldId id="264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9993F-6733-4F25-A96C-30854DF98C2F}">
          <p14:sldIdLst>
            <p14:sldId id="319"/>
            <p14:sldId id="312"/>
            <p14:sldId id="335"/>
            <p14:sldId id="321"/>
            <p14:sldId id="325"/>
            <p14:sldId id="327"/>
            <p14:sldId id="333"/>
            <p14:sldId id="342"/>
            <p14:sldId id="346"/>
            <p14:sldId id="313"/>
            <p14:sldId id="345"/>
            <p14:sldId id="341"/>
            <p14:sldId id="348"/>
            <p14:sldId id="370"/>
            <p14:sldId id="349"/>
            <p14:sldId id="328"/>
            <p14:sldId id="363"/>
            <p14:sldId id="326"/>
            <p14:sldId id="356"/>
            <p14:sldId id="350"/>
            <p14:sldId id="322"/>
            <p14:sldId id="323"/>
            <p14:sldId id="324"/>
            <p14:sldId id="365"/>
            <p14:sldId id="362"/>
            <p14:sldId id="366"/>
            <p14:sldId id="371"/>
            <p14:sldId id="368"/>
            <p14:sldId id="369"/>
            <p14:sldId id="367"/>
            <p14:sldId id="329"/>
            <p14:sldId id="364"/>
            <p14:sldId id="330"/>
            <p14:sldId id="358"/>
            <p14:sldId id="361"/>
            <p14:sldId id="339"/>
            <p14:sldId id="340"/>
            <p14:sldId id="331"/>
            <p14:sldId id="334"/>
            <p14:sldId id="338"/>
            <p14:sldId id="343"/>
            <p14:sldId id="344"/>
            <p14:sldId id="351"/>
            <p14:sldId id="354"/>
            <p14:sldId id="357"/>
            <p14:sldId id="360"/>
            <p14:sldId id="359"/>
            <p14:sldId id="352"/>
            <p14:sldId id="353"/>
            <p14:sldId id="336"/>
            <p14:sldId id="337"/>
            <p14:sldId id="317"/>
            <p14:sldId id="318"/>
          </p14:sldIdLst>
        </p14:section>
        <p14:section name="Prev" id="{39829FD6-E9DF-4463-B96F-1C4E7147F0C6}">
          <p14:sldIdLst>
            <p14:sldId id="311"/>
            <p14:sldId id="309"/>
            <p14:sldId id="310"/>
            <p14:sldId id="308"/>
            <p14:sldId id="307"/>
            <p14:sldId id="299"/>
            <p14:sldId id="306"/>
            <p14:sldId id="300"/>
            <p14:sldId id="305"/>
            <p14:sldId id="301"/>
            <p14:sldId id="285"/>
            <p14:sldId id="287"/>
            <p14:sldId id="294"/>
            <p14:sldId id="289"/>
            <p14:sldId id="293"/>
            <p14:sldId id="295"/>
            <p14:sldId id="298"/>
            <p14:sldId id="292"/>
            <p14:sldId id="291"/>
            <p14:sldId id="314"/>
          </p14:sldIdLst>
        </p14:section>
        <p14:section name="Untitled Section" id="{58D3D8CE-2F05-43AF-B394-DC7C5D2CE02B}">
          <p14:sldIdLst>
            <p14:sldId id="304"/>
            <p14:sldId id="283"/>
            <p14:sldId id="284"/>
            <p14:sldId id="288"/>
            <p14:sldId id="276"/>
            <p14:sldId id="279"/>
            <p14:sldId id="278"/>
            <p14:sldId id="280"/>
            <p14:sldId id="282"/>
            <p14:sldId id="268"/>
            <p14:sldId id="267"/>
            <p14:sldId id="266"/>
            <p14:sldId id="265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867" autoAdjust="0"/>
  </p:normalViewPr>
  <p:slideViewPr>
    <p:cSldViewPr snapToGrid="0">
      <p:cViewPr varScale="1">
        <p:scale>
          <a:sx n="104" d="100"/>
          <a:sy n="10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458F-1663-4DC9-BE48-A764963A180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3D4E-D214-4FB0-BE67-B689CE20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4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00F4-5D5F-CE8A-30EF-80189033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437CA-0EFD-B7F0-1325-B53E82414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3242-125A-40FB-A12E-A14E44E2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E9A-AEB3-D45C-B626-436AC798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3FAE-24B3-99DD-301F-34308F6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8616-AB9F-96ED-4B80-3A8A3EE5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7073D-FF6E-429D-CB23-25937759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1F06-B8D7-3D82-6914-1972DD1A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62B3-97DA-69D7-4014-089981CC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9B718-060A-ACE7-956B-939AFD95D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4A999-454F-8D61-C582-0549EC09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B6FE-F7A2-9365-9CC5-0E218E70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2039-7EFA-3CEE-DEF3-2FC88B9E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BABE-7499-50F7-23D4-7ABFE4D2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0C5D9-95BD-6B84-5936-26514F409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1C9D-7298-D8FA-3968-240A08656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4EF9-50D5-0B11-8F3A-2D63DE5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E9D0-9E21-CBF1-A1E4-708945D0D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16321-EEB0-5885-9640-3B9CD45A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486B-51C9-F127-0D30-00E4317C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F2B2-3728-2FD7-8217-A10C1020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A2707-EF4A-7055-01E8-BFC5087A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FBA59-4CA7-8864-FA3D-3AAA482F7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5718D-0343-B4D6-EE3A-39C923E6B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E683-3ECB-DECA-EAE6-FCED5F0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7A44E-66D7-F302-7510-B53950AE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1D9-851E-7528-74ED-E2AA658AD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B2CD-1A6C-8114-FD24-92633D2C0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E76D-8BAD-3088-9B29-29A70B43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F0B4C-58B3-32FE-7AA8-29EF43B3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BEE7-FC5A-02EC-3DD7-E8B58684A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CBB0-DE35-EE21-1DB4-2452777D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9747-3CA4-EFFF-6875-69D82779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107BA-23C1-AE8F-F6B0-8D101DDF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FB399-59A7-5056-BD03-1C214AC26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2C16-E704-FD28-AF67-29AAE52D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F9D1-023B-153C-287F-FF0E5ABB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3057-273A-63F0-55EA-4195186BB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7FB79-98F1-D247-A584-5BF82B47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DD683-3E19-FF4C-1CF8-136FF6708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5C6E-46E5-2273-8BAB-4DED63C0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2120-6403-4532-7A1F-0E9220A6C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D58B-72FC-D030-FCD6-D495FB0DD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E2C5-3AE2-1C0A-E6F0-C3277BD93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23D4E-D214-4FB0-BE67-B689CE20BD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536C-8E75-60EF-7CEE-AE0FA34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D0E1B-8B03-B80B-DC04-EFD76D2B9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F7D6-F168-AE5A-9182-30A66A4A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7633-BE90-84F5-4287-5440D08D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D6B4-07A5-5A33-8A27-6596275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793-BCFF-49A8-C7FE-565E858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CF15-7FC4-F987-57E7-C864547F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4A09-6AB3-358E-BFCD-213A2D3C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A513-3B24-3FDD-EE02-DB846B5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341-536E-9B17-5BF7-5385C20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89ECF-B7C9-4FFB-04E4-3E7AAFF15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EE10-3AD3-2BA2-2883-43F5225B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ECDC-DF8A-6226-0C0C-36D5EC8B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B236-CD78-5BE5-D565-587391B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957-FE7B-B468-935D-A485817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CAB-AF7D-F0D1-531A-F3DE081D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640-4DA1-150F-6924-4FFC5F54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2990-AF9D-B385-68C8-356E2F06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1083-E628-F330-E0C3-D2F8898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0C6-05EE-1761-7DCB-9C7D0F6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9D54-685D-4D1E-C0EE-CB4EDD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BC81-0CE2-580F-6E24-A603DA0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70DC1-956C-11B9-28B1-167282B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76ED-96D0-FA71-26D0-06EB46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8F8C-780E-46D5-56C3-13AA0426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E81-5BF3-41AC-0054-D963A993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6CDF-33AA-7BE6-5E32-13B996C0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BFE41-B679-34C6-8734-29570F6C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3F6-A14B-DBE6-8A49-A0EB8DC5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3377-DA05-88C5-BD74-A8CA2A5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EEB2-72A2-D5F5-5C00-379677E1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0393-0152-D355-B88D-808E810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6527-B3FA-7895-A45D-E38A29C6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1948C-50E5-DD6B-6FD5-BDE7175D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D39D-2AB5-A87C-C37B-6A52A4A4A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38665-8AAB-CBD4-20C0-FD43256C7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28779-336F-3515-E940-5E70F90D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DAE92-2290-11F3-CB2D-27C6555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A042D-CA94-4C01-F3D8-762B0CE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01-9D6E-DF62-AF16-16D690D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65E91-C9E7-536A-8B74-D49764C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CD3D-D99F-0AF2-DB68-E927EF75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FD1D5-DFC0-FB93-D6E1-A208EB01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B16-CDDB-75E6-7A6B-CD791E86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9D6F1-14BA-FAA8-4546-F8CDFDF2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0968-A6C3-E35C-4C43-9A96C9EF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C3C4-4D47-C7D2-2BAE-FE098456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6E9E-9AE3-4FA9-015A-9BA13250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15E1-59F3-F883-8359-854D8C7E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E1DC-864B-F24E-5BB7-02AAD6EF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F8502-D0D4-0161-D09E-280BD552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A28EF-DE44-0602-5624-0B222B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FD86-1FFD-12C8-E349-DEC66F2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9526D-6E32-D634-7EA6-740E42CE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4AB93-64D9-D962-D01C-E4FE6494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7809-E12E-DD68-4146-1681D64D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01B9-9CD3-EC7C-25F3-2ECFA29E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D819-6B20-5202-6100-6FA04D1A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19786-7B07-0848-F275-B2588B64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15F8-5871-C1E7-765E-DB912093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F533-E907-4757-979A-A0969BC9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72CA-75D3-464B-AB07-BF3EA83BD9C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ACB8-66A2-5E48-21A4-29B78463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B0D7-D8D0-1113-421C-D55858DEB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F179-E9E8-4216-84AA-262F7926A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jpeg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7" Type="http://schemas.openxmlformats.org/officeDocument/2006/relationships/image" Target="../media/image20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jpeg"/><Relationship Id="rId5" Type="http://schemas.openxmlformats.org/officeDocument/2006/relationships/image" Target="../media/image199.jpeg"/><Relationship Id="rId4" Type="http://schemas.openxmlformats.org/officeDocument/2006/relationships/image" Target="../media/image19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31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0.png"/><Relationship Id="rId5" Type="http://schemas.openxmlformats.org/officeDocument/2006/relationships/image" Target="../media/image215.png"/><Relationship Id="rId4" Type="http://schemas.openxmlformats.org/officeDocument/2006/relationships/image" Target="../media/image20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5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11" Type="http://schemas.openxmlformats.org/officeDocument/2006/relationships/image" Target="../media/image223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51.png"/><Relationship Id="rId39" Type="http://schemas.openxmlformats.org/officeDocument/2006/relationships/image" Target="../media/image302.png"/><Relationship Id="rId21" Type="http://schemas.openxmlformats.org/officeDocument/2006/relationships/image" Target="../media/image285.png"/><Relationship Id="rId34" Type="http://schemas.openxmlformats.org/officeDocument/2006/relationships/image" Target="../media/image297.png"/><Relationship Id="rId42" Type="http://schemas.openxmlformats.org/officeDocument/2006/relationships/image" Target="../media/image305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9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png"/><Relationship Id="rId32" Type="http://schemas.openxmlformats.org/officeDocument/2006/relationships/image" Target="../media/image295.png"/><Relationship Id="rId37" Type="http://schemas.openxmlformats.org/officeDocument/2006/relationships/image" Target="../media/image300.png"/><Relationship Id="rId40" Type="http://schemas.openxmlformats.org/officeDocument/2006/relationships/image" Target="../media/image303.png"/><Relationship Id="rId45" Type="http://schemas.openxmlformats.org/officeDocument/2006/relationships/image" Target="../media/image308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28" Type="http://schemas.openxmlformats.org/officeDocument/2006/relationships/image" Target="../media/image291.png"/><Relationship Id="rId36" Type="http://schemas.openxmlformats.org/officeDocument/2006/relationships/image" Target="../media/image299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31" Type="http://schemas.openxmlformats.org/officeDocument/2006/relationships/image" Target="../media/image294.png"/><Relationship Id="rId44" Type="http://schemas.openxmlformats.org/officeDocument/2006/relationships/image" Target="../media/image307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Relationship Id="rId35" Type="http://schemas.openxmlformats.org/officeDocument/2006/relationships/image" Target="../media/image298.png"/><Relationship Id="rId43" Type="http://schemas.openxmlformats.org/officeDocument/2006/relationships/image" Target="../media/image306.png"/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33" Type="http://schemas.openxmlformats.org/officeDocument/2006/relationships/image" Target="../media/image296.png"/><Relationship Id="rId38" Type="http://schemas.openxmlformats.org/officeDocument/2006/relationships/image" Target="../media/image301.png"/><Relationship Id="rId46" Type="http://schemas.openxmlformats.org/officeDocument/2006/relationships/image" Target="../media/image309.png"/><Relationship Id="rId20" Type="http://schemas.openxmlformats.org/officeDocument/2006/relationships/image" Target="../media/image284.png"/><Relationship Id="rId41" Type="http://schemas.openxmlformats.org/officeDocument/2006/relationships/image" Target="../media/image30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0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18" Type="http://schemas.openxmlformats.org/officeDocument/2006/relationships/image" Target="../media/image339.png"/><Relationship Id="rId3" Type="http://schemas.openxmlformats.org/officeDocument/2006/relationships/image" Target="../media/image251.png"/><Relationship Id="rId21" Type="http://schemas.openxmlformats.org/officeDocument/2006/relationships/image" Target="../media/image342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17" Type="http://schemas.openxmlformats.org/officeDocument/2006/relationships/image" Target="../media/image338.png"/><Relationship Id="rId2" Type="http://schemas.openxmlformats.org/officeDocument/2006/relationships/image" Target="../media/image289.png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291.png"/><Relationship Id="rId15" Type="http://schemas.openxmlformats.org/officeDocument/2006/relationships/image" Target="../media/image336.png"/><Relationship Id="rId10" Type="http://schemas.openxmlformats.org/officeDocument/2006/relationships/image" Target="../media/image331.png"/><Relationship Id="rId19" Type="http://schemas.openxmlformats.org/officeDocument/2006/relationships/image" Target="../media/image340.png"/><Relationship Id="rId4" Type="http://schemas.openxmlformats.org/officeDocument/2006/relationships/image" Target="../media/image290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2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1.png"/><Relationship Id="rId17" Type="http://schemas.openxmlformats.org/officeDocument/2006/relationships/image" Target="../media/image356.png"/><Relationship Id="rId2" Type="http://schemas.openxmlformats.org/officeDocument/2006/relationships/image" Target="../media/image343.png"/><Relationship Id="rId16" Type="http://schemas.openxmlformats.org/officeDocument/2006/relationships/image" Target="../media/image3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7.png"/><Relationship Id="rId11" Type="http://schemas.openxmlformats.org/officeDocument/2006/relationships/image" Target="../media/image291.png"/><Relationship Id="rId5" Type="http://schemas.openxmlformats.org/officeDocument/2006/relationships/image" Target="../media/image346.png"/><Relationship Id="rId15" Type="http://schemas.openxmlformats.org/officeDocument/2006/relationships/image" Target="../media/image354.png"/><Relationship Id="rId10" Type="http://schemas.openxmlformats.org/officeDocument/2006/relationships/image" Target="../media/image29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58.png"/><Relationship Id="rId7" Type="http://schemas.openxmlformats.org/officeDocument/2006/relationships/image" Target="../media/image361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6.png"/><Relationship Id="rId39" Type="http://schemas.openxmlformats.org/officeDocument/2006/relationships/image" Target="../media/image353.png"/><Relationship Id="rId21" Type="http://schemas.openxmlformats.org/officeDocument/2006/relationships/image" Target="../media/image381.png"/><Relationship Id="rId34" Type="http://schemas.openxmlformats.org/officeDocument/2006/relationships/image" Target="../media/image394.png"/><Relationship Id="rId42" Type="http://schemas.openxmlformats.org/officeDocument/2006/relationships/image" Target="../media/image401.png"/><Relationship Id="rId7" Type="http://schemas.openxmlformats.org/officeDocument/2006/relationships/image" Target="../media/image367.png"/><Relationship Id="rId2" Type="http://schemas.openxmlformats.org/officeDocument/2006/relationships/image" Target="../media/image362.png"/><Relationship Id="rId16" Type="http://schemas.openxmlformats.org/officeDocument/2006/relationships/image" Target="../media/image376.png"/><Relationship Id="rId20" Type="http://schemas.openxmlformats.org/officeDocument/2006/relationships/image" Target="../media/image380.png"/><Relationship Id="rId29" Type="http://schemas.openxmlformats.org/officeDocument/2006/relationships/image" Target="../media/image389.png"/><Relationship Id="rId41" Type="http://schemas.openxmlformats.org/officeDocument/2006/relationships/image" Target="../media/image4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24" Type="http://schemas.openxmlformats.org/officeDocument/2006/relationships/image" Target="../media/image38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40" Type="http://schemas.openxmlformats.org/officeDocument/2006/relationships/image" Target="../media/image399.png"/><Relationship Id="rId5" Type="http://schemas.openxmlformats.org/officeDocument/2006/relationships/image" Target="../media/image365.png"/><Relationship Id="rId15" Type="http://schemas.openxmlformats.org/officeDocument/2006/relationships/image" Target="../media/image375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36" Type="http://schemas.openxmlformats.org/officeDocument/2006/relationships/image" Target="../media/image396.png"/><Relationship Id="rId10" Type="http://schemas.openxmlformats.org/officeDocument/2006/relationships/image" Target="../media/image370.png"/><Relationship Id="rId19" Type="http://schemas.openxmlformats.org/officeDocument/2006/relationships/image" Target="../media/image379.png"/><Relationship Id="rId31" Type="http://schemas.openxmlformats.org/officeDocument/2006/relationships/image" Target="../media/image391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8" Type="http://schemas.openxmlformats.org/officeDocument/2006/relationships/image" Target="../media/image368.png"/><Relationship Id="rId3" Type="http://schemas.openxmlformats.org/officeDocument/2006/relationships/image" Target="../media/image363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385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5" Type="http://schemas.openxmlformats.org/officeDocument/2006/relationships/image" Target="../media/image354.png"/><Relationship Id="rId4" Type="http://schemas.openxmlformats.org/officeDocument/2006/relationships/image" Target="../media/image355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5.png"/><Relationship Id="rId18" Type="http://schemas.openxmlformats.org/officeDocument/2006/relationships/image" Target="../media/image419.png"/><Relationship Id="rId26" Type="http://schemas.openxmlformats.org/officeDocument/2006/relationships/image" Target="../media/image355.png"/><Relationship Id="rId39" Type="http://schemas.openxmlformats.org/officeDocument/2006/relationships/image" Target="../media/image438.png"/><Relationship Id="rId21" Type="http://schemas.openxmlformats.org/officeDocument/2006/relationships/image" Target="../media/image422.png"/><Relationship Id="rId34" Type="http://schemas.openxmlformats.org/officeDocument/2006/relationships/image" Target="../media/image434.png"/><Relationship Id="rId7" Type="http://schemas.openxmlformats.org/officeDocument/2006/relationships/image" Target="../media/image409.png"/><Relationship Id="rId2" Type="http://schemas.openxmlformats.org/officeDocument/2006/relationships/image" Target="../media/image404.png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29.png"/><Relationship Id="rId41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24" Type="http://schemas.openxmlformats.org/officeDocument/2006/relationships/image" Target="../media/image425.png"/><Relationship Id="rId32" Type="http://schemas.openxmlformats.org/officeDocument/2006/relationships/image" Target="../media/image432.png"/><Relationship Id="rId37" Type="http://schemas.openxmlformats.org/officeDocument/2006/relationships/image" Target="../media/image356.png"/><Relationship Id="rId40" Type="http://schemas.openxmlformats.org/officeDocument/2006/relationships/image" Target="../media/image439.png"/><Relationship Id="rId5" Type="http://schemas.openxmlformats.org/officeDocument/2006/relationships/image" Target="../media/image407.png"/><Relationship Id="rId15" Type="http://schemas.openxmlformats.org/officeDocument/2006/relationships/image" Target="../media/image354.png"/><Relationship Id="rId23" Type="http://schemas.openxmlformats.org/officeDocument/2006/relationships/image" Target="../media/image424.png"/><Relationship Id="rId28" Type="http://schemas.openxmlformats.org/officeDocument/2006/relationships/image" Target="../media/image428.png"/><Relationship Id="rId36" Type="http://schemas.openxmlformats.org/officeDocument/2006/relationships/image" Target="../media/image436.png"/><Relationship Id="rId10" Type="http://schemas.openxmlformats.org/officeDocument/2006/relationships/image" Target="../media/image412.png"/><Relationship Id="rId19" Type="http://schemas.openxmlformats.org/officeDocument/2006/relationships/image" Target="../media/image420.png"/><Relationship Id="rId31" Type="http://schemas.openxmlformats.org/officeDocument/2006/relationships/image" Target="../media/image431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Relationship Id="rId22" Type="http://schemas.openxmlformats.org/officeDocument/2006/relationships/image" Target="../media/image423.png"/><Relationship Id="rId27" Type="http://schemas.openxmlformats.org/officeDocument/2006/relationships/image" Target="../media/image427.png"/><Relationship Id="rId30" Type="http://schemas.openxmlformats.org/officeDocument/2006/relationships/image" Target="../media/image430.png"/><Relationship Id="rId35" Type="http://schemas.openxmlformats.org/officeDocument/2006/relationships/image" Target="../media/image435.png"/><Relationship Id="rId8" Type="http://schemas.openxmlformats.org/officeDocument/2006/relationships/image" Target="../media/image410.png"/><Relationship Id="rId3" Type="http://schemas.openxmlformats.org/officeDocument/2006/relationships/image" Target="../media/image405.png"/><Relationship Id="rId12" Type="http://schemas.openxmlformats.org/officeDocument/2006/relationships/image" Target="../media/image414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3.png"/><Relationship Id="rId38" Type="http://schemas.openxmlformats.org/officeDocument/2006/relationships/image" Target="../media/image4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42.png"/><Relationship Id="rId7" Type="http://schemas.openxmlformats.org/officeDocument/2006/relationships/image" Target="../media/image445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4.png"/><Relationship Id="rId5" Type="http://schemas.openxmlformats.org/officeDocument/2006/relationships/image" Target="../media/image349.png"/><Relationship Id="rId4" Type="http://schemas.openxmlformats.org/officeDocument/2006/relationships/image" Target="../media/image443.png"/><Relationship Id="rId9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452.png"/><Relationship Id="rId7" Type="http://schemas.openxmlformats.org/officeDocument/2006/relationships/image" Target="../media/image348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2.pn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png"/><Relationship Id="rId4" Type="http://schemas.openxmlformats.org/officeDocument/2006/relationships/image" Target="../media/image460.png"/><Relationship Id="rId9" Type="http://schemas.openxmlformats.org/officeDocument/2006/relationships/image" Target="../media/image4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257.png"/><Relationship Id="rId7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25.png"/><Relationship Id="rId4" Type="http://schemas.openxmlformats.org/officeDocument/2006/relationships/image" Target="../media/image2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481.png"/><Relationship Id="rId7" Type="http://schemas.openxmlformats.org/officeDocument/2006/relationships/image" Target="../media/image48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4" Type="http://schemas.openxmlformats.org/officeDocument/2006/relationships/image" Target="../media/image482.png"/><Relationship Id="rId9" Type="http://schemas.openxmlformats.org/officeDocument/2006/relationships/image" Target="../media/image5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490.png"/><Relationship Id="rId7" Type="http://schemas.openxmlformats.org/officeDocument/2006/relationships/image" Target="../media/image493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0.png"/><Relationship Id="rId5" Type="http://schemas.openxmlformats.org/officeDocument/2006/relationships/image" Target="../media/image492.png"/><Relationship Id="rId10" Type="http://schemas.openxmlformats.org/officeDocument/2006/relationships/image" Target="../media/image496.png"/><Relationship Id="rId4" Type="http://schemas.openxmlformats.org/officeDocument/2006/relationships/image" Target="../media/image491.png"/><Relationship Id="rId9" Type="http://schemas.openxmlformats.org/officeDocument/2006/relationships/image" Target="../media/image4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49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426445-FF7F-A31C-2530-6F21B38B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4" y="2641927"/>
            <a:ext cx="2028914" cy="22102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7EE3C-BC9F-6CA6-693D-CAC03DEA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a00s3e3 - </a:t>
            </a:r>
            <a:r>
              <a:rPr lang="en-US" b="1" dirty="0"/>
              <a:t>DONE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DD903E-2DAE-C68F-7DCA-2477245C54AC}"/>
              </a:ext>
            </a:extLst>
          </p:cNvPr>
          <p:cNvGrpSpPr/>
          <p:nvPr/>
        </p:nvGrpSpPr>
        <p:grpSpPr>
          <a:xfrm>
            <a:off x="3936431" y="2489221"/>
            <a:ext cx="2028915" cy="2123846"/>
            <a:chOff x="3314482" y="2150201"/>
            <a:chExt cx="2028915" cy="21238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04BA0B-815A-191D-41EB-40B04309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482" y="2208018"/>
              <a:ext cx="2028915" cy="20660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A5E34-0CC2-2D58-5178-AB9462674206}"/>
                </a:ext>
              </a:extLst>
            </p:cNvPr>
            <p:cNvSpPr txBox="1"/>
            <p:nvPr/>
          </p:nvSpPr>
          <p:spPr>
            <a:xfrm>
              <a:off x="3801217" y="2150201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-1.77893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DBC3F4-C63E-531F-5DC9-21EE3BC1EDB5}"/>
              </a:ext>
            </a:extLst>
          </p:cNvPr>
          <p:cNvSpPr txBox="1"/>
          <p:nvPr/>
        </p:nvSpPr>
        <p:spPr>
          <a:xfrm>
            <a:off x="2004540" y="2397801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F= -1.77969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7863C-1E53-3A54-E6A5-6B085B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82" y="2700170"/>
            <a:ext cx="1704296" cy="1931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01B4D-0F5D-A88A-9D9D-3F5989CE9D2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1586-A2C6-85A8-47C3-26A678B16622}"/>
              </a:ext>
            </a:extLst>
          </p:cNvPr>
          <p:cNvSpPr txBox="1"/>
          <p:nvPr/>
        </p:nvSpPr>
        <p:spPr>
          <a:xfrm>
            <a:off x="6534282" y="2489220"/>
            <a:ext cx="187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 -1.77588, unstable</a:t>
            </a:r>
          </a:p>
        </p:txBody>
      </p:sp>
    </p:spTree>
    <p:extLst>
      <p:ext uri="{BB962C8B-B14F-4D97-AF65-F5344CB8AC3E}">
        <p14:creationId xmlns:p14="http://schemas.microsoft.com/office/powerpoint/2010/main" val="120975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361F-6472-DEA9-20D3-14BE478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B76669-AF1B-0DDC-703B-2F32328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a10s5e3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4F2A9-8427-A664-E60E-D860BF090D94}"/>
              </a:ext>
            </a:extLst>
          </p:cNvPr>
          <p:cNvSpPr txBox="1"/>
          <p:nvPr/>
        </p:nvSpPr>
        <p:spPr>
          <a:xfrm>
            <a:off x="8212646" y="159232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83176-DEB6-A664-CA57-FC52A5ECCA49}"/>
              </a:ext>
            </a:extLst>
          </p:cNvPr>
          <p:cNvSpPr txBox="1"/>
          <p:nvPr/>
        </p:nvSpPr>
        <p:spPr>
          <a:xfrm>
            <a:off x="3325947" y="151516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53FC6-16F8-F841-F965-29A758129E8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E5AC6-A60A-E54E-826D-5ECB816D0945}"/>
              </a:ext>
            </a:extLst>
          </p:cNvPr>
          <p:cNvSpPr txBox="1"/>
          <p:nvPr/>
        </p:nvSpPr>
        <p:spPr>
          <a:xfrm>
            <a:off x="5939637" y="15151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-2.93859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4A572D-429E-5FD4-4F85-0049B53F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4" y="1901884"/>
            <a:ext cx="2326492" cy="1967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8CCB4-61F0-F6A2-85FA-A13080A8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27" y="3675599"/>
            <a:ext cx="1620747" cy="1815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338DA-9A0F-6C16-7472-2E1D8B3C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49" y="5153469"/>
            <a:ext cx="1489902" cy="162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FE624-3F59-F97C-9945-3B3EF4B0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18" y="1896723"/>
            <a:ext cx="2168386" cy="1722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49988-F84D-AFC5-4101-41290C270DC9}"/>
              </a:ext>
            </a:extLst>
          </p:cNvPr>
          <p:cNvSpPr txBox="1"/>
          <p:nvPr/>
        </p:nvSpPr>
        <p:spPr>
          <a:xfrm>
            <a:off x="1038547" y="151516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-2.93747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E27BB-A1C3-CCAE-91F0-60C6A129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634" y="2013052"/>
            <a:ext cx="2326493" cy="170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BD2C-C7B0-E5D4-929A-DA44CBD59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92" y="1792167"/>
            <a:ext cx="1803089" cy="1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9CBC-2A1E-C3EB-0524-F527FB26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ECB7C-C957-0F34-E376-E75B30F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a10s0075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1764-2EBE-9822-F33F-9CED71E41AE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0627-C438-27C9-8BDB-C2D62C11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4" y="3196310"/>
            <a:ext cx="5312987" cy="2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930A0-5AEC-F5AE-28B8-534524818CE4}"/>
              </a:ext>
            </a:extLst>
          </p:cNvPr>
          <p:cNvSpPr txBox="1"/>
          <p:nvPr/>
        </p:nvSpPr>
        <p:spPr>
          <a:xfrm>
            <a:off x="7795863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745F-D0E1-A813-877C-F314B2D08EAC}"/>
              </a:ext>
            </a:extLst>
          </p:cNvPr>
          <p:cNvSpPr txBox="1"/>
          <p:nvPr/>
        </p:nvSpPr>
        <p:spPr>
          <a:xfrm>
            <a:off x="2775899" y="26637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-4.42442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53B2-1002-A8EE-B94A-1520CF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5" y="3429000"/>
            <a:ext cx="2624051" cy="26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5E65-3906-BD9B-A8AF-917A34C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5CDD46-9EE4-65FE-1898-A3052D90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56612" cy="1325563"/>
          </a:xfrm>
        </p:spPr>
        <p:txBody>
          <a:bodyPr/>
          <a:lstStyle/>
          <a:p>
            <a:r>
              <a:rPr lang="en-US" dirty="0"/>
              <a:t>a10s010 -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0DBEC-2A3F-5CA1-D544-65227758ADD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70B41-13D8-E87F-290B-88C0923F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4"/>
            <a:ext cx="326111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D8D339-0807-07AF-208A-98375D1D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847974"/>
            <a:ext cx="365037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8A84-141D-D5D3-7A97-117998F1A3C5}"/>
              </a:ext>
            </a:extLst>
          </p:cNvPr>
          <p:cNvSpPr txBox="1"/>
          <p:nvPr/>
        </p:nvSpPr>
        <p:spPr>
          <a:xfrm>
            <a:off x="4941280" y="3267759"/>
            <a:ext cx="1941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 tried hole.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4E0F-2125-3D3B-8A21-A2F78B2E1F79}"/>
              </a:ext>
            </a:extLst>
          </p:cNvPr>
          <p:cNvSpPr txBox="1"/>
          <p:nvPr/>
        </p:nvSpPr>
        <p:spPr>
          <a:xfrm>
            <a:off x="2263433" y="257097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-5.90899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013E-4093-2B8F-F7AB-352E8333906C}"/>
              </a:ext>
            </a:extLst>
          </p:cNvPr>
          <p:cNvSpPr txBox="1"/>
          <p:nvPr/>
        </p:nvSpPr>
        <p:spPr>
          <a:xfrm>
            <a:off x="8658296" y="270947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-5.90938</a:t>
            </a:r>
          </a:p>
        </p:txBody>
      </p:sp>
    </p:spTree>
    <p:extLst>
      <p:ext uri="{BB962C8B-B14F-4D97-AF65-F5344CB8AC3E}">
        <p14:creationId xmlns:p14="http://schemas.microsoft.com/office/powerpoint/2010/main" val="16707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E986-7BFA-A9E4-F0B2-274978A4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A08EC7-E0A6-B308-3DBF-C872F617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a15s2.5e3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3F51D-0C22-AD12-A6F8-F4FA947463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DED71E-79F1-CF8B-A9CF-E3C89590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044" y="2380850"/>
            <a:ext cx="2020529" cy="209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EF3E-4514-769F-BF69-16C1C948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AD4F45-A0BB-83F1-1A50-801BCA97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325563"/>
          </a:xfrm>
        </p:spPr>
        <p:txBody>
          <a:bodyPr/>
          <a:lstStyle/>
          <a:p>
            <a:r>
              <a:rPr lang="en-US" dirty="0"/>
              <a:t>a15s5e3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19CDD-1203-824E-F063-B465F5A9E5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8029A-E159-BF24-8818-57C2E28D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4" y="2922492"/>
            <a:ext cx="2330864" cy="21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912B2F-C528-F3A8-B0A5-05813BA9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8195"/>
            <a:ext cx="2740003" cy="19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D035E6-DA90-2ED7-226E-4A285190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3" y="2870046"/>
            <a:ext cx="2230998" cy="22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469FB-8F24-6848-A41B-7B7562004EEE}"/>
              </a:ext>
            </a:extLst>
          </p:cNvPr>
          <p:cNvSpPr txBox="1"/>
          <p:nvPr/>
        </p:nvSpPr>
        <p:spPr>
          <a:xfrm>
            <a:off x="3397351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79321-C074-59F8-59DB-A6AEA18A765A}"/>
              </a:ext>
            </a:extLst>
          </p:cNvPr>
          <p:cNvSpPr txBox="1"/>
          <p:nvPr/>
        </p:nvSpPr>
        <p:spPr>
          <a:xfrm>
            <a:off x="6607348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0DE-2829-AA4D-55DF-90BB2B092102}"/>
              </a:ext>
            </a:extLst>
          </p:cNvPr>
          <p:cNvSpPr txBox="1"/>
          <p:nvPr/>
        </p:nvSpPr>
        <p:spPr>
          <a:xfrm>
            <a:off x="9494072" y="2486719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-2.88654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49F6-5184-320E-725B-B10C40A0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8" y="2922491"/>
            <a:ext cx="1924319" cy="2257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65EC-65CF-5525-C8AE-C55CE6800B88}"/>
              </a:ext>
            </a:extLst>
          </p:cNvPr>
          <p:cNvSpPr txBox="1"/>
          <p:nvPr/>
        </p:nvSpPr>
        <p:spPr>
          <a:xfrm>
            <a:off x="591646" y="2486718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-2.88508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4CEE8-538F-5197-6C21-68331CA1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60" y="5104738"/>
            <a:ext cx="1656393" cy="1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4B51-34A4-28D5-2201-2B40146F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B18DAB-7B26-277C-084F-DF80CFD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5200" cy="1325563"/>
          </a:xfrm>
        </p:spPr>
        <p:txBody>
          <a:bodyPr/>
          <a:lstStyle/>
          <a:p>
            <a:r>
              <a:rPr lang="en-US" dirty="0"/>
              <a:t>a15s1e2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60069-DF28-EA42-D032-C5206FE0C48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D6605E-5310-B2F4-EAF2-90E07D71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2" y="2675947"/>
            <a:ext cx="2577876" cy="28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ECA06B-74D6-907C-37E2-B7580A2C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4" y="2768279"/>
            <a:ext cx="2577875" cy="2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F7C93-9DC5-8FB3-8643-2E039974A647}"/>
              </a:ext>
            </a:extLst>
          </p:cNvPr>
          <p:cNvSpPr txBox="1"/>
          <p:nvPr/>
        </p:nvSpPr>
        <p:spPr>
          <a:xfrm>
            <a:off x="2197273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-5.78462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1F635-85CC-8DC6-8608-0E197B39886F}"/>
              </a:ext>
            </a:extLst>
          </p:cNvPr>
          <p:cNvSpPr txBox="1"/>
          <p:nvPr/>
        </p:nvSpPr>
        <p:spPr>
          <a:xfrm>
            <a:off x="5377900" y="2256073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A1EAD-8A53-B5F9-AE51-A74F3A5D9633}"/>
              </a:ext>
            </a:extLst>
          </p:cNvPr>
          <p:cNvSpPr txBox="1"/>
          <p:nvPr/>
        </p:nvSpPr>
        <p:spPr>
          <a:xfrm>
            <a:off x="8368750" y="2265020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-5.78574</a:t>
            </a:r>
          </a:p>
        </p:txBody>
      </p:sp>
    </p:spTree>
    <p:extLst>
      <p:ext uri="{BB962C8B-B14F-4D97-AF65-F5344CB8AC3E}">
        <p14:creationId xmlns:p14="http://schemas.microsoft.com/office/powerpoint/2010/main" val="22837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F4EE-1FBF-0C88-24E9-9E6D0B7D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8634E2-3C73-AC60-E97A-C61BC1A7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89095" cy="1325563"/>
          </a:xfrm>
        </p:spPr>
        <p:txBody>
          <a:bodyPr/>
          <a:lstStyle/>
          <a:p>
            <a:r>
              <a:rPr lang="en-US" dirty="0"/>
              <a:t>a20s5e3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D54AB-6FD0-A31B-8566-78D0EA83298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62480-F627-404A-C621-ABED891D296B}"/>
              </a:ext>
            </a:extLst>
          </p:cNvPr>
          <p:cNvSpPr txBox="1"/>
          <p:nvPr/>
        </p:nvSpPr>
        <p:spPr>
          <a:xfrm>
            <a:off x="2969839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716F2-3CBC-97DC-B463-A79E1DDB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06" y="2498709"/>
            <a:ext cx="2236045" cy="2004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AC85E-2914-2EB5-CF13-0A1B1E51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17" y="2498709"/>
            <a:ext cx="2191056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72B96-AAB2-2524-7E52-E9AE5506602C}"/>
              </a:ext>
            </a:extLst>
          </p:cNvPr>
          <p:cNvSpPr txBox="1"/>
          <p:nvPr/>
        </p:nvSpPr>
        <p:spPr>
          <a:xfrm>
            <a:off x="5902385" y="2133237"/>
            <a:ext cx="1458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-2.82154</a:t>
            </a:r>
          </a:p>
        </p:txBody>
      </p:sp>
    </p:spTree>
    <p:extLst>
      <p:ext uri="{BB962C8B-B14F-4D97-AF65-F5344CB8AC3E}">
        <p14:creationId xmlns:p14="http://schemas.microsoft.com/office/powerpoint/2010/main" val="4846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3B856-1526-56FE-42D2-C9849B09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666B8F-68D7-09B7-C259-54B0FC0D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6363C-150F-F77E-C2F8-0F746B0C7DA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CEC45-EA85-DEF1-8077-31759ACA2160}"/>
              </a:ext>
            </a:extLst>
          </p:cNvPr>
          <p:cNvSpPr txBox="1"/>
          <p:nvPr/>
        </p:nvSpPr>
        <p:spPr>
          <a:xfrm>
            <a:off x="7080138" y="23668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-5.63514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AD022-B80B-41DE-36F6-6CF7374DDD7C}"/>
              </a:ext>
            </a:extLst>
          </p:cNvPr>
          <p:cNvSpPr txBox="1"/>
          <p:nvPr/>
        </p:nvSpPr>
        <p:spPr>
          <a:xfrm>
            <a:off x="3232464" y="23668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-5.63481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B211-93AD-5232-0341-C7377517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57" y="2991615"/>
            <a:ext cx="2196986" cy="2129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1C4AE-A360-6B20-9761-DAB72E3A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6" y="3102451"/>
            <a:ext cx="2548565" cy="18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476E7-49C9-5343-74B4-604B120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EEE9024-5C26-895D-5188-D343089B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50" y="963896"/>
            <a:ext cx="3905553" cy="39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FD49C-09AF-AC44-3EB3-2E836711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36B88-33AD-FCE2-FAC0-91D8C56F5A0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D657-2B59-BE6C-5447-6D1828690D52}"/>
              </a:ext>
            </a:extLst>
          </p:cNvPr>
          <p:cNvSpPr txBox="1"/>
          <p:nvPr/>
        </p:nvSpPr>
        <p:spPr>
          <a:xfrm>
            <a:off x="7434514" y="140869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31BF-70BA-ED34-8726-F0C568D95D22}"/>
              </a:ext>
            </a:extLst>
          </p:cNvPr>
          <p:cNvSpPr txBox="1"/>
          <p:nvPr/>
        </p:nvSpPr>
        <p:spPr>
          <a:xfrm>
            <a:off x="10373903" y="14638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-8.43930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01DC-590B-A210-C96E-359403C1BFAD}"/>
              </a:ext>
            </a:extLst>
          </p:cNvPr>
          <p:cNvSpPr txBox="1"/>
          <p:nvPr/>
        </p:nvSpPr>
        <p:spPr>
          <a:xfrm>
            <a:off x="851243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E66EB-D546-A85D-925F-BA8EC15C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4" y="1698855"/>
            <a:ext cx="2614866" cy="2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6B4E-433A-032D-0DF5-33C6CB0DA4C2}"/>
              </a:ext>
            </a:extLst>
          </p:cNvPr>
          <p:cNvSpPr txBox="1"/>
          <p:nvPr/>
        </p:nvSpPr>
        <p:spPr>
          <a:xfrm>
            <a:off x="7434514" y="43995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8A1B1-9A60-3006-75FF-B231688ACAD8}"/>
              </a:ext>
            </a:extLst>
          </p:cNvPr>
          <p:cNvSpPr txBox="1"/>
          <p:nvPr/>
        </p:nvSpPr>
        <p:spPr>
          <a:xfrm>
            <a:off x="3955548" y="13945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-8.44081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E965-1879-388F-9C88-C8B501200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75" y="2028899"/>
            <a:ext cx="3261399" cy="2284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27DD-0EC2-89C3-AFB3-2553AE33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1" y="4535431"/>
            <a:ext cx="2399788" cy="22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CF744-6F70-A5F0-CCA7-2678D2240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94" y="1898475"/>
            <a:ext cx="187668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1DCD-D637-63F4-4BC5-DF30EA6E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AD9DD5-7F0E-7CBE-FD29-F167850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87" y="2681338"/>
            <a:ext cx="2388738" cy="261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1775-7896-4CD9-4519-F2423ED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7" y="2994532"/>
            <a:ext cx="2170258" cy="23872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1651E8-5853-63FF-70D2-E39F39C7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a20s0175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19B8-EBBD-8ED0-BFCB-6B9301EDFDA5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C577-B3F0-6961-B02B-9332205E9350}"/>
              </a:ext>
            </a:extLst>
          </p:cNvPr>
          <p:cNvSpPr txBox="1"/>
          <p:nvPr/>
        </p:nvSpPr>
        <p:spPr>
          <a:xfrm>
            <a:off x="5585336" y="24043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750FD-9F92-CBCD-61BC-25A0D9D9D4C4}"/>
              </a:ext>
            </a:extLst>
          </p:cNvPr>
          <p:cNvSpPr txBox="1"/>
          <p:nvPr/>
        </p:nvSpPr>
        <p:spPr>
          <a:xfrm>
            <a:off x="9558472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-9.83859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7392-A052-EEA8-5374-4F32CE6F11B2}"/>
              </a:ext>
            </a:extLst>
          </p:cNvPr>
          <p:cNvSpPr txBox="1"/>
          <p:nvPr/>
        </p:nvSpPr>
        <p:spPr>
          <a:xfrm>
            <a:off x="1323453" y="24447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-9.83777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4F6A-D8A8-62DB-B29D-B9990C66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56" y="2994532"/>
            <a:ext cx="3567811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5B80-9EA6-D019-0BF8-8E8BBF0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F26C57-9B0F-A8B1-C941-1BC6CF72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a00s5e3 - </a:t>
            </a:r>
            <a:r>
              <a:rPr lang="en-US" b="1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110E0-A76A-0521-69D9-F54DDEC8BAD5}"/>
              </a:ext>
            </a:extLst>
          </p:cNvPr>
          <p:cNvGrpSpPr/>
          <p:nvPr/>
        </p:nvGrpSpPr>
        <p:grpSpPr>
          <a:xfrm>
            <a:off x="9351463" y="2518943"/>
            <a:ext cx="1755466" cy="1961602"/>
            <a:chOff x="9012267" y="1799496"/>
            <a:chExt cx="2148735" cy="2401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2FE2A-91CC-28B1-E828-6C370D8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2267" y="2085126"/>
              <a:ext cx="2148735" cy="2115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771111-4A49-38BF-4311-9B285BB7D32F}"/>
                </a:ext>
              </a:extLst>
            </p:cNvPr>
            <p:cNvSpPr txBox="1"/>
            <p:nvPr/>
          </p:nvSpPr>
          <p:spPr>
            <a:xfrm>
              <a:off x="9584268" y="1799496"/>
              <a:ext cx="1458202" cy="339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-2.98580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2232D-03F6-3D81-62D0-4F25C154AA16}"/>
              </a:ext>
            </a:extLst>
          </p:cNvPr>
          <p:cNvGrpSpPr/>
          <p:nvPr/>
        </p:nvGrpSpPr>
        <p:grpSpPr>
          <a:xfrm>
            <a:off x="3970783" y="399100"/>
            <a:ext cx="1474610" cy="1943558"/>
            <a:chOff x="7539684" y="2313125"/>
            <a:chExt cx="1474610" cy="1943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897D0-E5C3-59A6-0257-36A04914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684" y="2445949"/>
              <a:ext cx="1474610" cy="18107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766E97-C027-AD3A-1191-DC24582ED1FF}"/>
                </a:ext>
              </a:extLst>
            </p:cNvPr>
            <p:cNvSpPr txBox="1"/>
            <p:nvPr/>
          </p:nvSpPr>
          <p:spPr>
            <a:xfrm>
              <a:off x="7682304" y="231312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-2.98574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F427B-1906-A9BA-460B-EABA281ACCFD}"/>
              </a:ext>
            </a:extLst>
          </p:cNvPr>
          <p:cNvGrpSpPr/>
          <p:nvPr/>
        </p:nvGrpSpPr>
        <p:grpSpPr>
          <a:xfrm>
            <a:off x="6807649" y="197975"/>
            <a:ext cx="1463714" cy="2137169"/>
            <a:chOff x="8079133" y="542815"/>
            <a:chExt cx="1463714" cy="21371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FFCFFA-E2CC-3095-C5EF-18D2415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133" y="747881"/>
              <a:ext cx="1463714" cy="193210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F10A6-BF54-FC14-8CE4-E3ADEF4A538C}"/>
                </a:ext>
              </a:extLst>
            </p:cNvPr>
            <p:cNvSpPr txBox="1"/>
            <p:nvPr/>
          </p:nvSpPr>
          <p:spPr>
            <a:xfrm>
              <a:off x="8330119" y="542815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E26DC-B2D4-5BC4-5B8F-8F26654D8FBF}"/>
              </a:ext>
            </a:extLst>
          </p:cNvPr>
          <p:cNvGrpSpPr/>
          <p:nvPr/>
        </p:nvGrpSpPr>
        <p:grpSpPr>
          <a:xfrm>
            <a:off x="1085071" y="1631367"/>
            <a:ext cx="1553376" cy="1847022"/>
            <a:chOff x="1749882" y="660082"/>
            <a:chExt cx="1553376" cy="18470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E51E3-3F1E-FC3C-8856-E86C3434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882" y="922118"/>
              <a:ext cx="1553376" cy="15849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10CBEB-120B-AAE3-FEB1-6A84A2319FBA}"/>
                </a:ext>
              </a:extLst>
            </p:cNvPr>
            <p:cNvSpPr txBox="1"/>
            <p:nvPr/>
          </p:nvSpPr>
          <p:spPr>
            <a:xfrm>
              <a:off x="1959578" y="660082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F = -2.98733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9741DED-A0FA-9D2D-1DA9-BC161BB0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82" y="3634640"/>
            <a:ext cx="2038986" cy="1554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42ABEB-59E4-900E-F777-8F9228F8E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545" y="2020179"/>
            <a:ext cx="1331609" cy="14795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7B7BEE0-A95C-A93A-1535-C26C04C4F1F2}"/>
              </a:ext>
            </a:extLst>
          </p:cNvPr>
          <p:cNvGrpSpPr/>
          <p:nvPr/>
        </p:nvGrpSpPr>
        <p:grpSpPr>
          <a:xfrm>
            <a:off x="4010774" y="3273380"/>
            <a:ext cx="1450417" cy="1848513"/>
            <a:chOff x="7079333" y="4589793"/>
            <a:chExt cx="1450417" cy="184851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35BF-4165-4897-7876-9B571F8E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9333" y="4671906"/>
              <a:ext cx="1450417" cy="176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46CFE-0297-F1D4-0D5A-CFEFF80223C4}"/>
                </a:ext>
              </a:extLst>
            </p:cNvPr>
            <p:cNvSpPr txBox="1"/>
            <p:nvPr/>
          </p:nvSpPr>
          <p:spPr>
            <a:xfrm>
              <a:off x="7233499" y="4589793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-2.98637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452DE-8CCA-4EC4-3652-6E15AC395D4F}"/>
              </a:ext>
            </a:extLst>
          </p:cNvPr>
          <p:cNvGrpSpPr/>
          <p:nvPr/>
        </p:nvGrpSpPr>
        <p:grpSpPr>
          <a:xfrm>
            <a:off x="4033062" y="4870129"/>
            <a:ext cx="1479520" cy="1818538"/>
            <a:chOff x="8630905" y="4619768"/>
            <a:chExt cx="1479520" cy="18185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8154FE-4C80-3E02-5ED6-7C2A086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0905" y="4716241"/>
              <a:ext cx="1479520" cy="172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235CB-CC39-F619-1530-7B95B42FA1F1}"/>
                </a:ext>
              </a:extLst>
            </p:cNvPr>
            <p:cNvSpPr txBox="1"/>
            <p:nvPr/>
          </p:nvSpPr>
          <p:spPr>
            <a:xfrm>
              <a:off x="8766540" y="4619768"/>
              <a:ext cx="1191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-2.98644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63B02C5-F467-5456-0FA8-91F409202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0077" y="2132878"/>
            <a:ext cx="1469433" cy="170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B1DB5-FE60-ACA4-B52A-98B658FCC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720" y="3550379"/>
            <a:ext cx="1754146" cy="1932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41515-4552-AF1D-5FC2-1A0914449FE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7FF8-105B-51FF-0495-16CCDACD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07FC805-F9B3-33CF-8B76-FCE32A0E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3" y="936670"/>
            <a:ext cx="3151909" cy="39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906384-B67F-11D0-D0ED-539253C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62" y="52536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6D4793-7F57-112F-53FE-6B2709F3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a20s020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90D0-329A-938A-EFC0-D46E6A9FB24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0A847-99B3-09CA-FBBE-0AC04754C69C}"/>
              </a:ext>
            </a:extLst>
          </p:cNvPr>
          <p:cNvSpPr txBox="1"/>
          <p:nvPr/>
        </p:nvSpPr>
        <p:spPr>
          <a:xfrm>
            <a:off x="1793952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6F28-B4EB-4A78-449F-EC24A0B2E57A}"/>
              </a:ext>
            </a:extLst>
          </p:cNvPr>
          <p:cNvSpPr txBox="1"/>
          <p:nvPr/>
        </p:nvSpPr>
        <p:spPr>
          <a:xfrm>
            <a:off x="5366405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3171-8BFE-EFE4-BBFC-EF409E98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857" y="1934485"/>
            <a:ext cx="2543262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96BB0-163B-6A79-3AA7-C8DF7C00A327}"/>
              </a:ext>
            </a:extLst>
          </p:cNvPr>
          <p:cNvSpPr txBox="1"/>
          <p:nvPr/>
        </p:nvSpPr>
        <p:spPr>
          <a:xfrm>
            <a:off x="9172824" y="13959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-11.2321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35183-E660-4171-BE13-9A155E9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4615139"/>
            <a:ext cx="1715129" cy="2242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D8BF-3BCE-DE91-3471-DC0FEEC94107}"/>
              </a:ext>
            </a:extLst>
          </p:cNvPr>
          <p:cNvSpPr txBox="1"/>
          <p:nvPr/>
        </p:nvSpPr>
        <p:spPr>
          <a:xfrm>
            <a:off x="5467998" y="4738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B6363A-64E6-6144-4C5E-214A721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2" y="5015055"/>
            <a:ext cx="1789557" cy="16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F8EA-1B7E-70F0-310F-D7B0AFFC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FEDE-4090-9604-30A9-CE49842E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34" y="2148278"/>
            <a:ext cx="1685666" cy="30191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9C02DA-EF79-CA4F-411D-9E4E8B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41092" cy="1325563"/>
          </a:xfrm>
        </p:spPr>
        <p:txBody>
          <a:bodyPr/>
          <a:lstStyle/>
          <a:p>
            <a:r>
              <a:rPr lang="en-US" dirty="0"/>
              <a:t>a20s022 – </a:t>
            </a:r>
            <a:r>
              <a:rPr lang="en-US" b="1" dirty="0"/>
              <a:t>DONE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63864-1C54-04C4-1E8F-1F1DB28B79C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551B-4BE8-2E95-5C10-1ADBF6FA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04" y="2270985"/>
            <a:ext cx="1207543" cy="277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2A367-D862-1968-3FF9-D369EF50B81D}"/>
              </a:ext>
            </a:extLst>
          </p:cNvPr>
          <p:cNvSpPr txBox="1"/>
          <p:nvPr/>
        </p:nvSpPr>
        <p:spPr>
          <a:xfrm>
            <a:off x="2573519" y="22709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FE4F5-CD63-9DAB-3248-07CF3B8F18E4}"/>
              </a:ext>
            </a:extLst>
          </p:cNvPr>
          <p:cNvSpPr txBox="1"/>
          <p:nvPr/>
        </p:nvSpPr>
        <p:spPr>
          <a:xfrm>
            <a:off x="4830192" y="249380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CB2-42DE-848D-673A-766B7A07BEC1}"/>
              </a:ext>
            </a:extLst>
          </p:cNvPr>
          <p:cNvSpPr txBox="1"/>
          <p:nvPr/>
        </p:nvSpPr>
        <p:spPr>
          <a:xfrm>
            <a:off x="7593756" y="25479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-12.3433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C36EF-0019-ED90-9E73-6C977DA0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082" y="2770802"/>
            <a:ext cx="2848676" cy="21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B3A-6C71-8E75-15C2-6063AC0E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721B6-E89C-1C87-461D-A10254E8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02" y="1747979"/>
            <a:ext cx="1410810" cy="30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1AA7E-0B14-36A7-E887-9A05C8F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3" y="1956298"/>
            <a:ext cx="1773809" cy="24900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9B26BE-9885-147B-88D0-4C8F5317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9927" cy="1325563"/>
          </a:xfrm>
        </p:spPr>
        <p:txBody>
          <a:bodyPr/>
          <a:lstStyle/>
          <a:p>
            <a:r>
              <a:rPr lang="en-US" dirty="0"/>
              <a:t>a20s025 - </a:t>
            </a:r>
            <a:r>
              <a:rPr lang="en-US" b="1" dirty="0"/>
              <a:t>DONE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44D80-D74E-A7CE-2CBC-949402077FF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70DDE-708C-E4D9-01ED-872547F73E5D}"/>
              </a:ext>
            </a:extLst>
          </p:cNvPr>
          <p:cNvSpPr txBox="1"/>
          <p:nvPr/>
        </p:nvSpPr>
        <p:spPr>
          <a:xfrm>
            <a:off x="6649631" y="2044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-13.9755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0F8B9-7A52-17F9-0D06-F5382D4A00F5}"/>
              </a:ext>
            </a:extLst>
          </p:cNvPr>
          <p:cNvSpPr txBox="1"/>
          <p:nvPr/>
        </p:nvSpPr>
        <p:spPr>
          <a:xfrm>
            <a:off x="1079019" y="18992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23F9A-7CFB-2EE8-4831-A3EE66A4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22" y="2372290"/>
            <a:ext cx="2098760" cy="201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8988D-2DD2-55B9-D41F-B315E65CD8B2}"/>
              </a:ext>
            </a:extLst>
          </p:cNvPr>
          <p:cNvSpPr txBox="1"/>
          <p:nvPr/>
        </p:nvSpPr>
        <p:spPr>
          <a:xfrm>
            <a:off x="3745823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AB038-152E-E16C-3122-0AAC0640F5A1}"/>
              </a:ext>
            </a:extLst>
          </p:cNvPr>
          <p:cNvSpPr txBox="1"/>
          <p:nvPr/>
        </p:nvSpPr>
        <p:spPr>
          <a:xfrm>
            <a:off x="9870700" y="190619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-14.0033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36D8A-654E-CD40-D9A9-3700BAC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69" y="2263520"/>
            <a:ext cx="2597355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1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46D0-B59A-665E-F74C-12EAD707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AD58B6-6BC5-5711-BB2B-9F192AB9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a20s027 - </a:t>
            </a:r>
            <a:r>
              <a:rPr lang="en-US" b="1" dirty="0"/>
              <a:t>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BCD5A-8213-6169-0490-CA918BDF1B6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F453-1B5C-B880-6FFB-E51220F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1" y="2543694"/>
            <a:ext cx="2264322" cy="2113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CFA4A-FEA4-0A43-4BD2-FBCBE3A00236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0A114-EED6-9230-DB3F-5A84539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97" y="2423651"/>
            <a:ext cx="1928553" cy="2233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33D9-14CA-CF3A-6F0E-05148DAC0C80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-15.0898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B88FF-A784-6A48-33FA-993C6F7FFE96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A2C6-B4FA-8B13-F879-6F928608B56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-15.1047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74B30-FE00-3860-3900-03DAE311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0" y="2483672"/>
            <a:ext cx="1990549" cy="211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BC611-979C-A864-3F90-A7E8D370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4" y="2359920"/>
            <a:ext cx="2433278" cy="2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3AB8-FA18-CD77-7FDB-8D1C71AE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0F7E1F-FA9A-196D-EBC6-A9E359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60456-36D8-468A-4281-59EE3E44274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36B8B-C25B-6311-4158-C111E7B8126F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E93-43AD-99FF-B9A8-76CA5948B352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88BA2-36B5-A2FC-AB49-0C000BEE530A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-13.7774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4DEB-5BC4-13F1-C00D-65EC99C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5" y="2621973"/>
            <a:ext cx="1482350" cy="25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1FF5-D9E2-046C-0F95-577A5BF5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56" y="2741272"/>
            <a:ext cx="2386913" cy="243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3B468-5BA2-8504-A5C7-076B4EC5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50" y="2741272"/>
            <a:ext cx="2023490" cy="26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8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6992-CEAB-9089-0900-D9BA6692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FB18C-F4F9-728A-8235-A1CC267F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a225s0275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FA716-8177-7AAC-878C-EDF733D4436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B2DD-EDD6-FB12-62A3-31B6D67D55E9}"/>
              </a:ext>
            </a:extLst>
          </p:cNvPr>
          <p:cNvSpPr txBox="1"/>
          <p:nvPr/>
        </p:nvSpPr>
        <p:spPr>
          <a:xfrm>
            <a:off x="9644514" y="20865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F79-F0C4-8A98-18B4-E2E8C5B10585}"/>
              </a:ext>
            </a:extLst>
          </p:cNvPr>
          <p:cNvSpPr txBox="1"/>
          <p:nvPr/>
        </p:nvSpPr>
        <p:spPr>
          <a:xfrm>
            <a:off x="6643825" y="20865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92DC7-8850-21D5-1DA2-E57ED0A0445E}"/>
              </a:ext>
            </a:extLst>
          </p:cNvPr>
          <p:cNvSpPr txBox="1"/>
          <p:nvPr/>
        </p:nvSpPr>
        <p:spPr>
          <a:xfrm>
            <a:off x="938155" y="197376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80F24-2642-B5E3-F9EA-903FAB817511}"/>
              </a:ext>
            </a:extLst>
          </p:cNvPr>
          <p:cNvSpPr txBox="1"/>
          <p:nvPr/>
        </p:nvSpPr>
        <p:spPr>
          <a:xfrm>
            <a:off x="3804841" y="20829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-15.1293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1DB6-8414-C116-7E69-B6462A43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" y="2444099"/>
            <a:ext cx="1474922" cy="2375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7126F-1BD9-90A0-AA0A-A251DE3C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28" y="2444099"/>
            <a:ext cx="2182271" cy="230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4ED55-7608-B10E-FAC7-FD2B6B83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38" y="2445957"/>
            <a:ext cx="2553056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1B746-0A1F-908E-26BB-C7EC05E7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00" y="2474536"/>
            <a:ext cx="276263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C0CA-BE58-5F30-881E-3B822ADB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AF98E5-E35A-3D7C-BC57-929E39C0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957483" cy="1325563"/>
          </a:xfrm>
        </p:spPr>
        <p:txBody>
          <a:bodyPr/>
          <a:lstStyle/>
          <a:p>
            <a:r>
              <a:rPr lang="en-US" dirty="0"/>
              <a:t>a225s030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8AB6-762D-0BA9-7821-2B94461831E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CDAE-8B52-7A83-E489-799021C62B85}"/>
              </a:ext>
            </a:extLst>
          </p:cNvPr>
          <p:cNvSpPr txBox="1"/>
          <p:nvPr/>
        </p:nvSpPr>
        <p:spPr>
          <a:xfrm>
            <a:off x="6884061" y="193131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3B93C-A5F5-8507-BF70-C22E5710D072}"/>
              </a:ext>
            </a:extLst>
          </p:cNvPr>
          <p:cNvSpPr txBox="1"/>
          <p:nvPr/>
        </p:nvSpPr>
        <p:spPr>
          <a:xfrm>
            <a:off x="3883372" y="193131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-16.4742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4A79-45A6-5297-2FB8-E67678F7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7" y="2534772"/>
            <a:ext cx="2376578" cy="227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092C2-B820-AEB4-A609-94D962B5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3122"/>
            <a:ext cx="2662293" cy="22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6453D-3495-9DDE-7DC5-606CF69B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14" y="1325563"/>
            <a:ext cx="2227004" cy="28815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22B2A8-6090-2C79-C927-1D2FCD0119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403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a25s2.5e3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68C1F9-7C8B-E25E-40FE-F44CC61A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387" y="4357958"/>
            <a:ext cx="2598160" cy="23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6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009F-C695-DF6E-2C9F-590A700A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413BEB-77AB-54D2-BD84-E0A7C02B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353A4-5102-5CD6-4BB5-2B04986311F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271D-770D-9780-B70A-B57FBDE967BD}"/>
              </a:ext>
            </a:extLst>
          </p:cNvPr>
          <p:cNvSpPr txBox="1"/>
          <p:nvPr/>
        </p:nvSpPr>
        <p:spPr>
          <a:xfrm>
            <a:off x="3202173" y="121564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348DE-A4D9-3970-41D2-C8C194BF1145}"/>
              </a:ext>
            </a:extLst>
          </p:cNvPr>
          <p:cNvSpPr txBox="1"/>
          <p:nvPr/>
        </p:nvSpPr>
        <p:spPr>
          <a:xfrm>
            <a:off x="6189340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EE0C7-0D3E-6C2E-73EB-CB17F2A52071}"/>
              </a:ext>
            </a:extLst>
          </p:cNvPr>
          <p:cNvSpPr txBox="1"/>
          <p:nvPr/>
        </p:nvSpPr>
        <p:spPr>
          <a:xfrm>
            <a:off x="9123382" y="123046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-5.48457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7A0A-2A44-6EF1-7CEE-B171A875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" y="4348716"/>
            <a:ext cx="2422734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0B29C-4A42-3791-9DD5-0695D10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0" y="1903127"/>
            <a:ext cx="2422734" cy="2387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1D20A-867A-42AA-5D7D-EA477CDE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218" y="1943084"/>
            <a:ext cx="2422734" cy="224968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6AF881-C6B0-9685-7960-AFA20F83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30" y="4659431"/>
            <a:ext cx="2291895" cy="19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8B36CF-6B6D-1343-4388-62E5A7A7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778" y="1806735"/>
            <a:ext cx="2338315" cy="233831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9123113-5977-06ED-BDDF-2C7631F6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021" y="4504073"/>
            <a:ext cx="2013072" cy="22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62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0D7-3F98-95C3-DED6-B12EDB38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A26D0-97CA-9F51-738C-7072BC4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C6083-33C0-964B-8832-80FFF1DBED5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A16B5-9F45-DC21-A3DB-BDA5CDF2B731}"/>
              </a:ext>
            </a:extLst>
          </p:cNvPr>
          <p:cNvSpPr txBox="1"/>
          <p:nvPr/>
        </p:nvSpPr>
        <p:spPr>
          <a:xfrm>
            <a:off x="694180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-8.18187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EBF27-39A0-2080-CFF7-99A07498E3EC}"/>
              </a:ext>
            </a:extLst>
          </p:cNvPr>
          <p:cNvSpPr txBox="1"/>
          <p:nvPr/>
        </p:nvSpPr>
        <p:spPr>
          <a:xfrm>
            <a:off x="561780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-8.18512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332B5-3D5E-35BE-960D-31A12694F34A}"/>
              </a:ext>
            </a:extLst>
          </p:cNvPr>
          <p:cNvSpPr txBox="1"/>
          <p:nvPr/>
        </p:nvSpPr>
        <p:spPr>
          <a:xfrm>
            <a:off x="10193578" y="111757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-8.18755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82E7A4-F09C-8310-DD52-877B03A5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7" y="4394962"/>
            <a:ext cx="2146538" cy="18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2AD4-2A5A-AF03-DE21-8D95B9FE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8" y="1707372"/>
            <a:ext cx="2229161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BDC5-089C-8721-C093-BF7C44C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517" y="1572346"/>
            <a:ext cx="2349450" cy="2509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32E85B-F11B-F982-E9B7-5974CC7F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69" y="4167379"/>
            <a:ext cx="1892746" cy="2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52F24-594D-9E99-68EF-85F8DAD02287}"/>
              </a:ext>
            </a:extLst>
          </p:cNvPr>
          <p:cNvSpPr txBox="1"/>
          <p:nvPr/>
        </p:nvSpPr>
        <p:spPr>
          <a:xfrm>
            <a:off x="3155994" y="120899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-8.17785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5D4D9-C491-3A0C-B46F-64184D458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691" y="1714418"/>
            <a:ext cx="1808789" cy="233569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57AA2C-B8C4-F8CF-EF1A-B05411E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74" y="4394962"/>
            <a:ext cx="2135825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DD88C-BDFC-1ABF-E950-3EC6AE790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583" y="1744306"/>
            <a:ext cx="2412646" cy="227608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B35FE8-8DE1-2B2D-623E-135A7057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59" y="4394962"/>
            <a:ext cx="2135826" cy="17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0BA59C-E1CF-68D3-294E-5B123BEF5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4881" y="1627356"/>
            <a:ext cx="2143983" cy="25098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F031C-6FE4-2EF1-1D47-DE766960A1FC}"/>
              </a:ext>
            </a:extLst>
          </p:cNvPr>
          <p:cNvSpPr txBox="1"/>
          <p:nvPr/>
        </p:nvSpPr>
        <p:spPr>
          <a:xfrm>
            <a:off x="8016638" y="120305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-8.18600</a:t>
            </a:r>
          </a:p>
        </p:txBody>
      </p:sp>
    </p:spTree>
    <p:extLst>
      <p:ext uri="{BB962C8B-B14F-4D97-AF65-F5344CB8AC3E}">
        <p14:creationId xmlns:p14="http://schemas.microsoft.com/office/powerpoint/2010/main" val="324453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D565-0352-F805-483D-7DCF6B9C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70C17E-1950-5EF6-B832-BCB6E5E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a00s6e3 -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E3E70-E9E2-8471-B27E-EE30DF836AD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8A2EB-AA90-1C63-5380-918B7ED5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10" y="2759264"/>
            <a:ext cx="2470456" cy="220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D010D-C83F-5920-D13D-C14CCC32872E}"/>
              </a:ext>
            </a:extLst>
          </p:cNvPr>
          <p:cNvSpPr txBox="1"/>
          <p:nvPr/>
        </p:nvSpPr>
        <p:spPr>
          <a:xfrm>
            <a:off x="7443127" y="2759264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-3.59404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954B7-7CB3-2323-7257-A26E88F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41" y="2625284"/>
            <a:ext cx="2090328" cy="2474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A8FCD-8EEC-C680-AB7E-488AA4B61BE9}"/>
              </a:ext>
            </a:extLst>
          </p:cNvPr>
          <p:cNvSpPr txBox="1"/>
          <p:nvPr/>
        </p:nvSpPr>
        <p:spPr>
          <a:xfrm>
            <a:off x="3556996" y="25495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-3.59170</a:t>
            </a:r>
          </a:p>
        </p:txBody>
      </p:sp>
    </p:spTree>
    <p:extLst>
      <p:ext uri="{BB962C8B-B14F-4D97-AF65-F5344CB8AC3E}">
        <p14:creationId xmlns:p14="http://schemas.microsoft.com/office/powerpoint/2010/main" val="428920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0A26-2502-C4B1-20E4-37F55C0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32CE71-FCF8-B811-D741-C38A1157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12D6A-37F3-5C6D-371E-D5DA7938798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95FB3-E6BD-6399-72B1-C908FA6301AA}"/>
              </a:ext>
            </a:extLst>
          </p:cNvPr>
          <p:cNvSpPr txBox="1"/>
          <p:nvPr/>
        </p:nvSpPr>
        <p:spPr>
          <a:xfrm>
            <a:off x="2137522" y="119026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0114-3B66-944B-F9E6-73B36768DCAB}"/>
              </a:ext>
            </a:extLst>
          </p:cNvPr>
          <p:cNvSpPr txBox="1"/>
          <p:nvPr/>
        </p:nvSpPr>
        <p:spPr>
          <a:xfrm>
            <a:off x="4657054" y="115858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-10.8748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B852-DF24-35BC-36E5-062433B549B4}"/>
              </a:ext>
            </a:extLst>
          </p:cNvPr>
          <p:cNvSpPr txBox="1"/>
          <p:nvPr/>
        </p:nvSpPr>
        <p:spPr>
          <a:xfrm>
            <a:off x="9778231" y="12187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F097-0C3D-3D59-104C-99D50F64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2" y="1467268"/>
            <a:ext cx="1727208" cy="261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4B790-59D8-C63E-92DF-04277481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84" y="1467268"/>
            <a:ext cx="2196468" cy="249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CAAD7-8108-8F6F-7FDB-BDFBCD1F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03" y="1527432"/>
            <a:ext cx="2429214" cy="279121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3ED9E-785B-CB9A-C5AE-56028F1A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91" y="5333774"/>
            <a:ext cx="1997364" cy="15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36DF-1426-6A2B-D0E9-EFB05CB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82" y="4007101"/>
            <a:ext cx="1924182" cy="14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CAD95-6FFA-81A1-7FA9-3CA196E62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732" y="1529741"/>
            <a:ext cx="2452391" cy="2614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D2E96-1DDA-2A41-9214-9E7641B24E20}"/>
              </a:ext>
            </a:extLst>
          </p:cNvPr>
          <p:cNvSpPr txBox="1"/>
          <p:nvPr/>
        </p:nvSpPr>
        <p:spPr>
          <a:xfrm>
            <a:off x="7176586" y="115858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-10.8767</a:t>
            </a:r>
          </a:p>
        </p:txBody>
      </p:sp>
    </p:spTree>
    <p:extLst>
      <p:ext uri="{BB962C8B-B14F-4D97-AF65-F5344CB8AC3E}">
        <p14:creationId xmlns:p14="http://schemas.microsoft.com/office/powerpoint/2010/main" val="1560325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9BDD-1DBA-8A66-CFDB-D0CE6B5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E66CA9-7D6D-C219-8E97-4CF294F2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D07DD-3B02-94F6-DD1E-A04F9C42AA7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C85EF-C0DF-2D38-3A7C-98B266C97C60}"/>
              </a:ext>
            </a:extLst>
          </p:cNvPr>
          <p:cNvSpPr txBox="1"/>
          <p:nvPr/>
        </p:nvSpPr>
        <p:spPr>
          <a:xfrm>
            <a:off x="2622498" y="21203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A1E8-9FE5-A635-CAF1-976AD89FD975}"/>
              </a:ext>
            </a:extLst>
          </p:cNvPr>
          <p:cNvSpPr txBox="1"/>
          <p:nvPr/>
        </p:nvSpPr>
        <p:spPr>
          <a:xfrm>
            <a:off x="5480032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FA878-406C-30BD-3BBC-20C894B20799}"/>
              </a:ext>
            </a:extLst>
          </p:cNvPr>
          <p:cNvSpPr txBox="1"/>
          <p:nvPr/>
        </p:nvSpPr>
        <p:spPr>
          <a:xfrm>
            <a:off x="8018966" y="208865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-13.5461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39132-A9B5-A473-23C5-690065FE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84" y="2609982"/>
            <a:ext cx="1666756" cy="2568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E6493-A58E-6AE2-A352-A736A6F2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69" y="2609982"/>
            <a:ext cx="2046145" cy="2385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264B9-FDCB-C604-BE36-1B3BF718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7" y="2518663"/>
            <a:ext cx="2198186" cy="25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8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B904-36C4-4066-DBE4-E39CE60B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6DEBF-9DF2-8662-B930-58FC3A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0306" cy="1325563"/>
          </a:xfrm>
        </p:spPr>
        <p:txBody>
          <a:bodyPr/>
          <a:lstStyle/>
          <a:p>
            <a:r>
              <a:rPr lang="en-US" dirty="0"/>
              <a:t>a25s027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8E5FE-7E45-0A58-3F2F-1CFA0A7B167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EDAD-ACBE-4087-E147-212FCFB8820D}"/>
              </a:ext>
            </a:extLst>
          </p:cNvPr>
          <p:cNvSpPr txBox="1"/>
          <p:nvPr/>
        </p:nvSpPr>
        <p:spPr>
          <a:xfrm>
            <a:off x="10466105" y="22714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5F8-083F-ADF0-CB53-F05A32445260}"/>
              </a:ext>
            </a:extLst>
          </p:cNvPr>
          <p:cNvSpPr txBox="1"/>
          <p:nvPr/>
        </p:nvSpPr>
        <p:spPr>
          <a:xfrm>
            <a:off x="3013195" y="39306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8010-5C2A-7D67-528E-8B633D5E6A67}"/>
              </a:ext>
            </a:extLst>
          </p:cNvPr>
          <p:cNvSpPr txBox="1"/>
          <p:nvPr/>
        </p:nvSpPr>
        <p:spPr>
          <a:xfrm>
            <a:off x="5488460" y="400814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E2BD3B-6730-B976-989F-89892B46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92" y="2645606"/>
            <a:ext cx="2118502" cy="26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41BC-E59C-1887-FD45-48D32827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53" y="4229247"/>
            <a:ext cx="2085550" cy="25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A0C0-F0DA-0CE9-70E5-40A4952A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96" y="4229245"/>
            <a:ext cx="2227893" cy="257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98138-2162-86E9-A92D-028CC308F029}"/>
              </a:ext>
            </a:extLst>
          </p:cNvPr>
          <p:cNvSpPr txBox="1"/>
          <p:nvPr/>
        </p:nvSpPr>
        <p:spPr>
          <a:xfrm>
            <a:off x="2979745" y="77120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B6DF5-83E6-4982-CFC2-CEB4C2FA3DAC}"/>
              </a:ext>
            </a:extLst>
          </p:cNvPr>
          <p:cNvSpPr txBox="1"/>
          <p:nvPr/>
        </p:nvSpPr>
        <p:spPr>
          <a:xfrm>
            <a:off x="5518679" y="8170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-14.6065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7E0D6F-8490-3DB1-30B9-550C265D4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25" y="1273842"/>
            <a:ext cx="1894238" cy="2738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0432F-FBE8-EA58-E738-5D7AEA990409}"/>
              </a:ext>
            </a:extLst>
          </p:cNvPr>
          <p:cNvSpPr txBox="1"/>
          <p:nvPr/>
        </p:nvSpPr>
        <p:spPr>
          <a:xfrm>
            <a:off x="7966917" y="81998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-14.6030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994D92-81FD-AE46-9AA3-F351DEB0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51" y="1325563"/>
            <a:ext cx="2172179" cy="2566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82CF21-5EBB-C908-D519-3055D4DD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895" y="1386068"/>
            <a:ext cx="2172179" cy="2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3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22F5-8987-0983-5E84-BE8A127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64F492-91B4-69E0-76A6-67F077FE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84" y="1846543"/>
            <a:ext cx="2766502" cy="27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FAE6E5-6F98-9598-4A4E-7DCA224B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19"/>
          <a:stretch/>
        </p:blipFill>
        <p:spPr bwMode="auto">
          <a:xfrm>
            <a:off x="4826567" y="4112101"/>
            <a:ext cx="2068251" cy="25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BD6505-4AA2-4B48-67EC-0FE10768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a25s030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9AF28-F1FF-0F13-0B42-CB0FBA96F2A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FD8A-5A13-6D3C-023C-04F43773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259" y="2323566"/>
            <a:ext cx="2142565" cy="217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9D284-B942-7BBC-56B9-1F00CA0A07EB}"/>
              </a:ext>
            </a:extLst>
          </p:cNvPr>
          <p:cNvSpPr txBox="1"/>
          <p:nvPr/>
        </p:nvSpPr>
        <p:spPr>
          <a:xfrm>
            <a:off x="10513535" y="204656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EC528-1566-27C1-3C15-5848AE7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170" y="4028427"/>
            <a:ext cx="1652494" cy="2635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4D398-A7CB-938B-018C-677582B1A5FD}"/>
              </a:ext>
            </a:extLst>
          </p:cNvPr>
          <p:cNvSpPr txBox="1"/>
          <p:nvPr/>
        </p:nvSpPr>
        <p:spPr>
          <a:xfrm>
            <a:off x="3295194" y="40676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D3AE1-F2B0-5460-F5C8-4CD4EC257096}"/>
              </a:ext>
            </a:extLst>
          </p:cNvPr>
          <p:cNvSpPr txBox="1"/>
          <p:nvPr/>
        </p:nvSpPr>
        <p:spPr>
          <a:xfrm>
            <a:off x="5585336" y="411210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4A32-95A5-6176-3747-108F198BAE1D}"/>
              </a:ext>
            </a:extLst>
          </p:cNvPr>
          <p:cNvSpPr txBox="1"/>
          <p:nvPr/>
        </p:nvSpPr>
        <p:spPr>
          <a:xfrm>
            <a:off x="8081211" y="185140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ED38-6BB7-F6CF-991E-A10AA378F4BF}"/>
              </a:ext>
            </a:extLst>
          </p:cNvPr>
          <p:cNvSpPr txBox="1"/>
          <p:nvPr/>
        </p:nvSpPr>
        <p:spPr>
          <a:xfrm>
            <a:off x="3146664" y="11436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A7612-2A2E-6DE3-38D2-21DBE3BB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04" y="1521189"/>
            <a:ext cx="1876427" cy="2299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A2970-F61C-1F2A-740C-D29FF766E386}"/>
              </a:ext>
            </a:extLst>
          </p:cNvPr>
          <p:cNvSpPr txBox="1"/>
          <p:nvPr/>
        </p:nvSpPr>
        <p:spPr>
          <a:xfrm>
            <a:off x="5523033" y="117488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-16.1892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694D9-0D40-B24F-A1B3-084D0392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51" y="1580061"/>
            <a:ext cx="1942802" cy="23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753-6CB4-C644-CBFD-38300D9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F50DAA-921C-2D98-F4DB-246421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97507" cy="1325563"/>
          </a:xfrm>
        </p:spPr>
        <p:txBody>
          <a:bodyPr/>
          <a:lstStyle/>
          <a:p>
            <a:r>
              <a:rPr lang="en-US" dirty="0"/>
              <a:t>a25s0325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9B457-D199-CD98-60CC-7BC0B331ABC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2268D-76BB-A48A-F487-AE3B738E1314}"/>
              </a:ext>
            </a:extLst>
          </p:cNvPr>
          <p:cNvSpPr txBox="1"/>
          <p:nvPr/>
        </p:nvSpPr>
        <p:spPr>
          <a:xfrm>
            <a:off x="9904276" y="17896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8B4B1-B5F7-79B9-378B-D7E6C65899D0}"/>
              </a:ext>
            </a:extLst>
          </p:cNvPr>
          <p:cNvSpPr txBox="1"/>
          <p:nvPr/>
        </p:nvSpPr>
        <p:spPr>
          <a:xfrm>
            <a:off x="2946455" y="391194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564F-48A9-B441-4816-A37EC0E32AF0}"/>
              </a:ext>
            </a:extLst>
          </p:cNvPr>
          <p:cNvSpPr txBox="1"/>
          <p:nvPr/>
        </p:nvSpPr>
        <p:spPr>
          <a:xfrm>
            <a:off x="6814675" y="39119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7E620-3770-EAA5-0456-7A9E2824EE3B}"/>
              </a:ext>
            </a:extLst>
          </p:cNvPr>
          <p:cNvSpPr txBox="1"/>
          <p:nvPr/>
        </p:nvSpPr>
        <p:spPr>
          <a:xfrm>
            <a:off x="5083061" y="387120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49982-907A-BB24-41FA-B09CA69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0" y="2438888"/>
            <a:ext cx="1475454" cy="257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1745-0E7B-1DA7-3E56-509869D0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60" y="4235167"/>
            <a:ext cx="1644598" cy="2485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E5D7-B5A5-3962-283E-B96976E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84" y="4188948"/>
            <a:ext cx="1533840" cy="2651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D5687-C9AB-AD2D-ECD8-A12E0194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6" y="4192442"/>
            <a:ext cx="1249210" cy="263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EAD483-0859-5375-E168-F10426C8DCBA}"/>
              </a:ext>
            </a:extLst>
          </p:cNvPr>
          <p:cNvSpPr txBox="1"/>
          <p:nvPr/>
        </p:nvSpPr>
        <p:spPr>
          <a:xfrm>
            <a:off x="2818561" y="101160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5CAA-1FB5-069E-31C4-B0C11B91C578}"/>
              </a:ext>
            </a:extLst>
          </p:cNvPr>
          <p:cNvSpPr txBox="1"/>
          <p:nvPr/>
        </p:nvSpPr>
        <p:spPr>
          <a:xfrm>
            <a:off x="6821379" y="10131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-17.4998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5FA4D-C435-E647-812A-C53BF8AE5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252" y="1334826"/>
            <a:ext cx="2020506" cy="236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5811B-7318-ECCA-F607-32C7E43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44" y="1341793"/>
            <a:ext cx="2023045" cy="2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7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BC9E-64B6-10A3-EDC2-055B56B2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07F5-F4C8-F44F-72B4-70F26C4F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729F-396D-599F-F457-ED7F782B4A5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7CE23-5DBA-80CE-7942-5B0A5EE77AA9}"/>
              </a:ext>
            </a:extLst>
          </p:cNvPr>
          <p:cNvSpPr txBox="1"/>
          <p:nvPr/>
        </p:nvSpPr>
        <p:spPr>
          <a:xfrm>
            <a:off x="5678425" y="189177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-2.69014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4FCE-153C-6590-BBC3-E8897421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95" y="2428406"/>
            <a:ext cx="2681470" cy="287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E3A-6418-8B83-2C58-C45BC793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45" y="2428406"/>
            <a:ext cx="2821611" cy="2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0A89-4D26-61B5-B5B5-43776EF5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C69C26-3C61-27D9-FF1E-5253D29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3461E-1CD1-700A-B5F4-91A146C4AB61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D5377-98B3-4E64-3972-65AEBE9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79" y="2369581"/>
            <a:ext cx="2660221" cy="2690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9845AD-A58C-E916-8960-5C063AE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16" y="2262223"/>
            <a:ext cx="2660221" cy="29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58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BDE-058D-7D28-E04A-9A532413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6F540E-82F9-6B8A-9465-52ACC100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90996-676D-4822-B70D-A9D1121A906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E3026-F9DC-F444-2277-009BCCB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3" y="2501153"/>
            <a:ext cx="2004613" cy="2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9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02C6-DB7A-129E-F018-6ECF80D1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DA720-BC44-CAD2-4702-CF737F51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a30s020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48-23DB-D1C4-BC03-256637A41519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6D3F-61FD-3B44-907D-9BA535E82ED5}"/>
              </a:ext>
            </a:extLst>
          </p:cNvPr>
          <p:cNvSpPr txBox="1"/>
          <p:nvPr/>
        </p:nvSpPr>
        <p:spPr>
          <a:xfrm>
            <a:off x="7409180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-10.4878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C945D-F7A9-9543-A038-C553E278FCC4}"/>
              </a:ext>
            </a:extLst>
          </p:cNvPr>
          <p:cNvSpPr txBox="1"/>
          <p:nvPr/>
        </p:nvSpPr>
        <p:spPr>
          <a:xfrm>
            <a:off x="9955629" y="132556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-10.4764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5D49-1761-44B6-4CCF-58242CBB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00" y="1741038"/>
            <a:ext cx="2210424" cy="2059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F500-CBD2-3E10-A194-10DB9F22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0" y="1741038"/>
            <a:ext cx="2053727" cy="210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2369-B356-F78F-5DD4-7C266ADC071C}"/>
              </a:ext>
            </a:extLst>
          </p:cNvPr>
          <p:cNvSpPr txBox="1"/>
          <p:nvPr/>
        </p:nvSpPr>
        <p:spPr>
          <a:xfrm>
            <a:off x="5350942" y="12528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-10.4996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F4FC7-CADA-53FF-947B-4D7C07C25A48}"/>
              </a:ext>
            </a:extLst>
          </p:cNvPr>
          <p:cNvSpPr txBox="1"/>
          <p:nvPr/>
        </p:nvSpPr>
        <p:spPr>
          <a:xfrm>
            <a:off x="1030000" y="123195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D49C-8D4A-D2AB-D254-E185FDF06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23" y="1699971"/>
            <a:ext cx="1648550" cy="221638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AABAED7-6D43-F420-271E-AFA22EA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3" y="4624892"/>
            <a:ext cx="2256734" cy="19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56F3B-5174-50B5-CB62-87C43D11A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257" y="1646314"/>
            <a:ext cx="1885361" cy="2489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570CF2-18AF-4A80-DF71-4657AF62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4528256"/>
            <a:ext cx="1885361" cy="2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2768B-2118-2B6B-38F8-D66569E08B9F}"/>
              </a:ext>
            </a:extLst>
          </p:cNvPr>
          <p:cNvSpPr txBox="1"/>
          <p:nvPr/>
        </p:nvSpPr>
        <p:spPr>
          <a:xfrm>
            <a:off x="3003815" y="120893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-10.5098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61BBE82-680C-3A40-63FE-81B3596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43" y="4136142"/>
            <a:ext cx="1783088" cy="13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DBE8E-F60D-FD48-4539-1D5AD7273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489" y="1646314"/>
            <a:ext cx="1408310" cy="2489828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A01301D-BEAA-426E-7695-4213DF6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4" y="5418204"/>
            <a:ext cx="1743287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43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94B24-7129-7765-C32A-D765161F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EDD9A37-F044-FD21-F01B-3C861E5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0" y="1809712"/>
            <a:ext cx="2874126" cy="35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B2D6D-896A-90ED-213C-05BE91F8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21" y="1809712"/>
            <a:ext cx="1815767" cy="3066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EDAEBC-9AE8-9149-589A-B525146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4576" cy="1325563"/>
          </a:xfrm>
        </p:spPr>
        <p:txBody>
          <a:bodyPr/>
          <a:lstStyle/>
          <a:p>
            <a:r>
              <a:rPr lang="en-US" dirty="0"/>
              <a:t>a30s025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3ED9A-CFAD-D782-7A45-C4AC8BF2D89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F3EFC-3978-A2FE-20D9-29D98DC5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72" y="2167944"/>
            <a:ext cx="1791597" cy="27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70C434-279B-86BF-35D2-849977014F90}"/>
              </a:ext>
            </a:extLst>
          </p:cNvPr>
          <p:cNvSpPr txBox="1"/>
          <p:nvPr/>
        </p:nvSpPr>
        <p:spPr>
          <a:xfrm>
            <a:off x="10741010" y="20294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-13.0394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2E28-6097-2085-7C69-8274FBA58A3A}"/>
              </a:ext>
            </a:extLst>
          </p:cNvPr>
          <p:cNvSpPr txBox="1"/>
          <p:nvPr/>
        </p:nvSpPr>
        <p:spPr>
          <a:xfrm>
            <a:off x="8432980" y="20249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7E0E-D1BD-4F29-45AB-B6F8639EFCD9}"/>
              </a:ext>
            </a:extLst>
          </p:cNvPr>
          <p:cNvSpPr txBox="1"/>
          <p:nvPr/>
        </p:nvSpPr>
        <p:spPr>
          <a:xfrm>
            <a:off x="5794200" y="193642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-13.0548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D6B83-93D2-4E30-8F40-C60CDA3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95" y="2369846"/>
            <a:ext cx="2201013" cy="25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7886A-428A-5D8E-FF65-A59C4F9380B9}"/>
              </a:ext>
            </a:extLst>
          </p:cNvPr>
          <p:cNvSpPr txBox="1"/>
          <p:nvPr/>
        </p:nvSpPr>
        <p:spPr>
          <a:xfrm>
            <a:off x="1224749" y="188645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-13.0657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222AD-89E5-0A5B-4371-C3DB13ED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55" y="2406586"/>
            <a:ext cx="2108042" cy="2506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5AF24-5D95-8F70-A886-4329959FEB1F}"/>
              </a:ext>
            </a:extLst>
          </p:cNvPr>
          <p:cNvSpPr txBox="1"/>
          <p:nvPr/>
        </p:nvSpPr>
        <p:spPr>
          <a:xfrm>
            <a:off x="3459943" y="188645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-13.0668</a:t>
            </a:r>
          </a:p>
        </p:txBody>
      </p:sp>
    </p:spTree>
    <p:extLst>
      <p:ext uri="{BB962C8B-B14F-4D97-AF65-F5344CB8AC3E}">
        <p14:creationId xmlns:p14="http://schemas.microsoft.com/office/powerpoint/2010/main" val="347786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9F05-DFF8-68E0-A591-D8D0B26A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B0B1C8-726F-D199-500D-829EF7C7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25" y="2595382"/>
            <a:ext cx="1612569" cy="16583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E1F367-654F-F0B3-43B2-C0FF425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a00s7e3 - </a:t>
            </a:r>
            <a:r>
              <a:rPr lang="en-US" b="1" dirty="0"/>
              <a:t>DONE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F7424C-1E06-ECFA-BD10-5D252579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80" y="2564875"/>
            <a:ext cx="1755466" cy="1728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141047-A8F4-69A1-CB59-E713E83080FB}"/>
              </a:ext>
            </a:extLst>
          </p:cNvPr>
          <p:cNvSpPr txBox="1"/>
          <p:nvPr/>
        </p:nvSpPr>
        <p:spPr>
          <a:xfrm>
            <a:off x="8747428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 = -4.20224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2DA60-75DC-0FC6-56AE-D5D284DBED7D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A46D1-CE86-3246-E871-416F3C1F4FD2}"/>
              </a:ext>
            </a:extLst>
          </p:cNvPr>
          <p:cNvSpPr txBox="1"/>
          <p:nvPr/>
        </p:nvSpPr>
        <p:spPr>
          <a:xfrm>
            <a:off x="6445652" y="2287876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-4.20090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8449-1A6D-F39C-16CB-2DE5952A0FFC}"/>
              </a:ext>
            </a:extLst>
          </p:cNvPr>
          <p:cNvSpPr txBox="1"/>
          <p:nvPr/>
        </p:nvSpPr>
        <p:spPr>
          <a:xfrm>
            <a:off x="3139960" y="2916732"/>
            <a:ext cx="194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Terran tried stripe (15.2, 20.2) &amp; (12.2, 20.2). Unstable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F29D6-CA2D-81B2-27A8-92957C5D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2623"/>
            <a:ext cx="1921341" cy="19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AE8FE-5A1A-032E-3ADA-188B15C2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B7DA90-ABA8-3D89-1B27-F26223E8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7" y="1331345"/>
            <a:ext cx="2640799" cy="26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14D9C8-101F-FCC6-0B4C-81148C2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053F8-6371-AF3F-47CD-3B6FCEC1982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E2067-F88F-5EE7-BF34-57490C2E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40" y="1127211"/>
            <a:ext cx="1541984" cy="301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C2D5B-D37F-7814-17A6-582D63D4D45B}"/>
              </a:ext>
            </a:extLst>
          </p:cNvPr>
          <p:cNvSpPr txBox="1"/>
          <p:nvPr/>
        </p:nvSpPr>
        <p:spPr>
          <a:xfrm>
            <a:off x="10726215" y="13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-15.5739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9235-0C81-EBD7-3AA7-0C93C6D221CA}"/>
              </a:ext>
            </a:extLst>
          </p:cNvPr>
          <p:cNvSpPr txBox="1"/>
          <p:nvPr/>
        </p:nvSpPr>
        <p:spPr>
          <a:xfrm>
            <a:off x="5175165" y="123527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891BC-7DC5-BDBC-C9DA-BD6D3F2E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06" y="1484893"/>
            <a:ext cx="1604624" cy="259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14C39A-232B-FB65-F643-3C937E672567}"/>
              </a:ext>
            </a:extLst>
          </p:cNvPr>
          <p:cNvSpPr txBox="1"/>
          <p:nvPr/>
        </p:nvSpPr>
        <p:spPr>
          <a:xfrm>
            <a:off x="827224" y="120789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16218-17F7-4BC7-5A6F-B3B4810F0C26}"/>
              </a:ext>
            </a:extLst>
          </p:cNvPr>
          <p:cNvSpPr txBox="1"/>
          <p:nvPr/>
        </p:nvSpPr>
        <p:spPr>
          <a:xfrm>
            <a:off x="7887684" y="114184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-15.5897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700C3-417F-C74A-0370-22AD4F37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7" y="1465657"/>
            <a:ext cx="2292089" cy="2676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AD8810-F05D-4B17-6ED1-CE4317A078E7}"/>
              </a:ext>
            </a:extLst>
          </p:cNvPr>
          <p:cNvSpPr txBox="1"/>
          <p:nvPr/>
        </p:nvSpPr>
        <p:spPr>
          <a:xfrm>
            <a:off x="3083967" y="12023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-15.5956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9398-EA34-203A-9322-E9578C91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23" y="4434979"/>
            <a:ext cx="2057544" cy="217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20F59-4264-8416-95F7-A47BB030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75" y="1520143"/>
            <a:ext cx="1892294" cy="2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9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E37D-CA2D-D0B9-78DF-FEA09866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854829E-09DB-A19C-CC9A-98B7CEA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50" y="1325563"/>
            <a:ext cx="2952005" cy="2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2F974-86D3-BE90-3D44-A21FC97A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37615-8FA9-FDD9-95BD-067772262B7E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08C1-E77E-F051-9816-0E95CAE3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02" y="1822234"/>
            <a:ext cx="2036553" cy="2226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E3558-71E6-8C9A-5624-A34B3F54F354}"/>
              </a:ext>
            </a:extLst>
          </p:cNvPr>
          <p:cNvSpPr txBox="1"/>
          <p:nvPr/>
        </p:nvSpPr>
        <p:spPr>
          <a:xfrm>
            <a:off x="9911035" y="154523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-16.8268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3E0F-7BD6-F7A2-EECD-6D982F22F6FF}"/>
              </a:ext>
            </a:extLst>
          </p:cNvPr>
          <p:cNvSpPr txBox="1"/>
          <p:nvPr/>
        </p:nvSpPr>
        <p:spPr>
          <a:xfrm>
            <a:off x="5705539" y="13193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418E-09E8-2F8D-7057-A4F75FFD8D9C}"/>
              </a:ext>
            </a:extLst>
          </p:cNvPr>
          <p:cNvSpPr txBox="1"/>
          <p:nvPr/>
        </p:nvSpPr>
        <p:spPr>
          <a:xfrm>
            <a:off x="10040459" y="4171028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2C </a:t>
            </a:r>
            <a:r>
              <a:rPr lang="en-US" sz="1200" dirty="0" err="1"/>
              <a:t>isomin</a:t>
            </a:r>
            <a:r>
              <a:rPr lang="en-US" sz="1200" dirty="0"/>
              <a:t>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09B48-41A1-D12F-72E4-D3955709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30" y="1605036"/>
            <a:ext cx="1643581" cy="2593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D7085-D0E1-85CC-451A-93FBB7797C54}"/>
              </a:ext>
            </a:extLst>
          </p:cNvPr>
          <p:cNvSpPr txBox="1"/>
          <p:nvPr/>
        </p:nvSpPr>
        <p:spPr>
          <a:xfrm>
            <a:off x="7770287" y="132803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-16.8312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F8A55E-42DF-4E44-E9EB-A91BD4A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9" y="1562146"/>
            <a:ext cx="2717895" cy="27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A72C1-1FF5-B4EF-6714-F63CDA36FF87}"/>
              </a:ext>
            </a:extLst>
          </p:cNvPr>
          <p:cNvSpPr txBox="1"/>
          <p:nvPr/>
        </p:nvSpPr>
        <p:spPr>
          <a:xfrm>
            <a:off x="1280102" y="150049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4290-4CAE-9090-EA8B-1F3F1AE9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71" y="1686834"/>
            <a:ext cx="1889687" cy="259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17956-374D-A778-8D10-21AC51EBF5A0}"/>
              </a:ext>
            </a:extLst>
          </p:cNvPr>
          <p:cNvSpPr txBox="1"/>
          <p:nvPr/>
        </p:nvSpPr>
        <p:spPr>
          <a:xfrm>
            <a:off x="3464970" y="139684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-16.8494</a:t>
            </a:r>
          </a:p>
        </p:txBody>
      </p:sp>
    </p:spTree>
    <p:extLst>
      <p:ext uri="{BB962C8B-B14F-4D97-AF65-F5344CB8AC3E}">
        <p14:creationId xmlns:p14="http://schemas.microsoft.com/office/powerpoint/2010/main" val="890183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ADCE-D80C-C4C7-C079-FEC12204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A18A7C-ECE9-6B51-314A-3D57E2582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25056"/>
          <a:stretch/>
        </p:blipFill>
        <p:spPr bwMode="auto">
          <a:xfrm>
            <a:off x="106975" y="2416967"/>
            <a:ext cx="1980443" cy="32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3722F8-124E-A7F5-C7C7-1D3CD98F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DD013-D7BE-D5C4-1D66-01590D0DFA52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F3087-5B2A-359D-80D9-314A9F07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65" y="2307265"/>
            <a:ext cx="1755250" cy="3281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95DB8-E7F2-B608-488E-AC37E865C327}"/>
              </a:ext>
            </a:extLst>
          </p:cNvPr>
          <p:cNvSpPr txBox="1"/>
          <p:nvPr/>
        </p:nvSpPr>
        <p:spPr>
          <a:xfrm>
            <a:off x="7712953" y="236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-18.0887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017-6888-7A9E-F673-9164B1DF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86" y="2641056"/>
            <a:ext cx="2310839" cy="2781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4A606-F4CB-26FB-B27A-1B2C8B410ADA}"/>
              </a:ext>
            </a:extLst>
          </p:cNvPr>
          <p:cNvSpPr txBox="1"/>
          <p:nvPr/>
        </p:nvSpPr>
        <p:spPr>
          <a:xfrm>
            <a:off x="10617518" y="23640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-18.0782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3EDDF-7134-39D5-87D1-A4D1A67D3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441" y="2307265"/>
            <a:ext cx="2267266" cy="3391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724-DCF6-DAF8-0756-91650A283556}"/>
              </a:ext>
            </a:extLst>
          </p:cNvPr>
          <p:cNvSpPr txBox="1"/>
          <p:nvPr/>
        </p:nvSpPr>
        <p:spPr>
          <a:xfrm>
            <a:off x="7833860" y="186337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-18.0779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316DB-1726-0FF9-B300-5DA53E5EDD66}"/>
              </a:ext>
            </a:extLst>
          </p:cNvPr>
          <p:cNvSpPr txBox="1"/>
          <p:nvPr/>
        </p:nvSpPr>
        <p:spPr>
          <a:xfrm>
            <a:off x="5258873" y="222555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69D9C-FC71-AD7B-5BCA-DCA376A10DC1}"/>
              </a:ext>
            </a:extLst>
          </p:cNvPr>
          <p:cNvSpPr txBox="1"/>
          <p:nvPr/>
        </p:nvSpPr>
        <p:spPr>
          <a:xfrm>
            <a:off x="758133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-18.0943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6B6CFB-55E8-234E-6718-6D8937A7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04" y="4558805"/>
            <a:ext cx="1727022" cy="17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4CFF1-680C-8406-E2DA-1812B2D4597C}"/>
              </a:ext>
            </a:extLst>
          </p:cNvPr>
          <p:cNvSpPr txBox="1"/>
          <p:nvPr/>
        </p:nvSpPr>
        <p:spPr>
          <a:xfrm>
            <a:off x="2906219" y="222361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-18.0948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6910F8-8765-D177-82ED-029970DC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4" y="2641055"/>
            <a:ext cx="2329035" cy="28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5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D8F6-2E30-540A-7218-CD203336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793836-92D3-0D7B-3B2E-50B2CC38EC0A}"/>
              </a:ext>
            </a:extLst>
          </p:cNvPr>
          <p:cNvSpPr txBox="1"/>
          <p:nvPr/>
        </p:nvSpPr>
        <p:spPr>
          <a:xfrm>
            <a:off x="4619000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9AC9BD-6860-BEFD-6806-BDDD7F5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73397-8E65-2350-C46C-6B5A70012760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A3E22-0215-26FB-084F-AFEDE1FA9475}"/>
              </a:ext>
            </a:extLst>
          </p:cNvPr>
          <p:cNvSpPr txBox="1"/>
          <p:nvPr/>
        </p:nvSpPr>
        <p:spPr>
          <a:xfrm>
            <a:off x="674326" y="11805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13FCA2-9685-D98F-93E3-952CEDF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26152"/>
          <a:stretch/>
        </p:blipFill>
        <p:spPr bwMode="auto">
          <a:xfrm>
            <a:off x="10109249" y="1271379"/>
            <a:ext cx="1676352" cy="35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FF8866-8939-DBFE-3F66-3BFC8A0D880C}"/>
              </a:ext>
            </a:extLst>
          </p:cNvPr>
          <p:cNvSpPr txBox="1"/>
          <p:nvPr/>
        </p:nvSpPr>
        <p:spPr>
          <a:xfrm>
            <a:off x="10425465" y="113288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27718-D9E2-F0D3-29D4-28B56DF0F90B}"/>
              </a:ext>
            </a:extLst>
          </p:cNvPr>
          <p:cNvSpPr txBox="1"/>
          <p:nvPr/>
        </p:nvSpPr>
        <p:spPr>
          <a:xfrm>
            <a:off x="8328059" y="1149785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-20.5390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81E5E73-D217-24BA-8111-35C92E89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31" y="4873114"/>
            <a:ext cx="2126718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DE4CC-B1F3-A6AE-A7BC-AA226F95F7CD}"/>
              </a:ext>
            </a:extLst>
          </p:cNvPr>
          <p:cNvSpPr txBox="1"/>
          <p:nvPr/>
        </p:nvSpPr>
        <p:spPr>
          <a:xfrm>
            <a:off x="8345543" y="8607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AF613-9657-CDFC-CB66-C6F1F43BEB69}"/>
              </a:ext>
            </a:extLst>
          </p:cNvPr>
          <p:cNvSpPr txBox="1"/>
          <p:nvPr/>
        </p:nvSpPr>
        <p:spPr>
          <a:xfrm>
            <a:off x="6373697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-20.5549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497F49-39BF-246D-52AE-EFC1B069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6" y="1765004"/>
            <a:ext cx="2117833" cy="277736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80CFBF-C633-3F95-67F5-5FC2F987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21" y="4880590"/>
            <a:ext cx="1984272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D9965-15DA-8565-8A09-E212289F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929" y="1572504"/>
            <a:ext cx="1474714" cy="30080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6BC45-ECD7-CED4-B98D-35E988E9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82" y="4818725"/>
            <a:ext cx="1756539" cy="18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C1E26-A357-B7B2-D453-C41D6E84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0" y="1494698"/>
            <a:ext cx="1984526" cy="272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995B5-F1F6-4464-D93E-C88B65B0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247" y="1697307"/>
            <a:ext cx="1081512" cy="29698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82C95-5D0C-B32F-DC86-A72689C54BAD}"/>
              </a:ext>
            </a:extLst>
          </p:cNvPr>
          <p:cNvSpPr txBox="1"/>
          <p:nvPr/>
        </p:nvSpPr>
        <p:spPr>
          <a:xfrm>
            <a:off x="2692609" y="121769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-20.5585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98524-EE5A-5ABE-A4EB-3F097277B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3888" y="1644200"/>
            <a:ext cx="2182243" cy="28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1E81-093F-89B5-9667-F0AC898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2A901-D0E3-E0ED-B33E-89B1D0A6E3C6}"/>
              </a:ext>
            </a:extLst>
          </p:cNvPr>
          <p:cNvSpPr txBox="1"/>
          <p:nvPr/>
        </p:nvSpPr>
        <p:spPr>
          <a:xfrm>
            <a:off x="3023840" y="117017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3815CE-69D1-40CE-9579-6A695C93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a30s045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8FC0E-5F3F-58AB-A476-427161F6EC4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53A7B-F0A7-E8FE-2AF9-3FE64D65E194}"/>
              </a:ext>
            </a:extLst>
          </p:cNvPr>
          <p:cNvSpPr txBox="1"/>
          <p:nvPr/>
        </p:nvSpPr>
        <p:spPr>
          <a:xfrm>
            <a:off x="9862047" y="1124057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04ADA-98D7-3294-0540-E4E83519CE48}"/>
              </a:ext>
            </a:extLst>
          </p:cNvPr>
          <p:cNvSpPr txBox="1"/>
          <p:nvPr/>
        </p:nvSpPr>
        <p:spPr>
          <a:xfrm>
            <a:off x="7418959" y="1097393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-22.9692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B9DE-90E4-489D-ACF8-172B3CCFE6BD}"/>
              </a:ext>
            </a:extLst>
          </p:cNvPr>
          <p:cNvSpPr txBox="1"/>
          <p:nvPr/>
        </p:nvSpPr>
        <p:spPr>
          <a:xfrm>
            <a:off x="7436443" y="808349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0415-60D9-140E-EF15-DB1D0341FA91}"/>
              </a:ext>
            </a:extLst>
          </p:cNvPr>
          <p:cNvSpPr txBox="1"/>
          <p:nvPr/>
        </p:nvSpPr>
        <p:spPr>
          <a:xfrm>
            <a:off x="5039302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-22.9788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04D6-C62B-4EFD-526A-98ECF2D5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02" y="1509507"/>
            <a:ext cx="1715800" cy="3280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0D686-C87A-76A3-6AEC-A43248A17101}"/>
              </a:ext>
            </a:extLst>
          </p:cNvPr>
          <p:cNvSpPr txBox="1"/>
          <p:nvPr/>
        </p:nvSpPr>
        <p:spPr>
          <a:xfrm>
            <a:off x="7418959" y="53880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82AF-83FB-7547-D8AE-3CB98EEB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1" y="1574849"/>
            <a:ext cx="1016522" cy="317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F794-E057-CE29-F492-7DB4D25C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538" y="1733313"/>
            <a:ext cx="1064680" cy="305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1C694-BD8A-268B-2DE4-6349F4780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38" y="1733313"/>
            <a:ext cx="2017639" cy="29574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9290CE-4E27-6EAD-1925-F38653B5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40" y="4676789"/>
            <a:ext cx="2495550" cy="21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8E08-FD8B-598E-CEBF-1C63193FA4AC}"/>
              </a:ext>
            </a:extLst>
          </p:cNvPr>
          <p:cNvSpPr txBox="1"/>
          <p:nvPr/>
        </p:nvSpPr>
        <p:spPr>
          <a:xfrm>
            <a:off x="1085265" y="1165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-22.9834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10FFE-E45A-0C62-581A-20E406D4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34" y="1530657"/>
            <a:ext cx="1887804" cy="28237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879601-270D-0184-5C38-858A7256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3" y="4354364"/>
            <a:ext cx="2152510" cy="2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DBD8-597B-7DBC-78C3-A7D2F1CE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7DAE-4617-E1A8-C3A0-A0FD9065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25821-DB18-1D6B-ABB7-56245EB1BA7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E8E21-B982-CAAB-4F25-89BC86528BBA}"/>
              </a:ext>
            </a:extLst>
          </p:cNvPr>
          <p:cNvSpPr txBox="1"/>
          <p:nvPr/>
        </p:nvSpPr>
        <p:spPr>
          <a:xfrm>
            <a:off x="5719416" y="145754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E7655-7201-54A6-03B2-166BA39B4789}"/>
              </a:ext>
            </a:extLst>
          </p:cNvPr>
          <p:cNvSpPr txBox="1"/>
          <p:nvPr/>
        </p:nvSpPr>
        <p:spPr>
          <a:xfrm>
            <a:off x="10293204" y="136945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F6B7-A4FD-E4CE-1AD3-E6BF68506F9E}"/>
              </a:ext>
            </a:extLst>
          </p:cNvPr>
          <p:cNvSpPr txBox="1"/>
          <p:nvPr/>
        </p:nvSpPr>
        <p:spPr>
          <a:xfrm>
            <a:off x="924985" y="1519996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-25.3480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006-A741-9763-03A3-4C0AF359A929}"/>
              </a:ext>
            </a:extLst>
          </p:cNvPr>
          <p:cNvSpPr txBox="1"/>
          <p:nvPr/>
        </p:nvSpPr>
        <p:spPr>
          <a:xfrm>
            <a:off x="942469" y="123095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dz</a:t>
            </a:r>
            <a:r>
              <a:rPr lang="en-US" sz="1200" dirty="0"/>
              <a:t> =0.15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6D11-3869-3D69-AFBC-17B655FCA7CC}"/>
              </a:ext>
            </a:extLst>
          </p:cNvPr>
          <p:cNvSpPr txBox="1"/>
          <p:nvPr/>
        </p:nvSpPr>
        <p:spPr>
          <a:xfrm>
            <a:off x="7873165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827AB-C0E1-3827-AB6D-64420C0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973074"/>
            <a:ext cx="1991003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68585-C264-4017-D3DF-90BE3659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78" y="2290100"/>
            <a:ext cx="1986456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A7A1-FD94-E211-6ECB-569BB3EB9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2118325"/>
            <a:ext cx="2288475" cy="2910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BD0128-5EA6-B841-81F9-07679CA92559}"/>
              </a:ext>
            </a:extLst>
          </p:cNvPr>
          <p:cNvSpPr txBox="1"/>
          <p:nvPr/>
        </p:nvSpPr>
        <p:spPr>
          <a:xfrm>
            <a:off x="3368609" y="1452681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-25.3647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56C357-75B8-AEEB-2E90-C9E1691DF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952" y="1979054"/>
            <a:ext cx="1991004" cy="3194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BBB111-8F7B-B4B3-EBFB-F928AC33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045" y="2196911"/>
            <a:ext cx="2335230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3214-CE99-B2C3-2AA9-4C7225C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55" y="1178767"/>
            <a:ext cx="1606842" cy="275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04175E-9682-FADE-17F7-2E853D4F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4866" cy="1325563"/>
          </a:xfrm>
        </p:spPr>
        <p:txBody>
          <a:bodyPr/>
          <a:lstStyle/>
          <a:p>
            <a:r>
              <a:rPr lang="en-US" dirty="0"/>
              <a:t>a30s055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C879-E78C-DFA1-BE46-403EB6183141}"/>
              </a:ext>
            </a:extLst>
          </p:cNvPr>
          <p:cNvSpPr txBox="1"/>
          <p:nvPr/>
        </p:nvSpPr>
        <p:spPr>
          <a:xfrm>
            <a:off x="2445669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D87AE-DFEF-3F75-A1B7-BDCE369BFE31}"/>
              </a:ext>
            </a:extLst>
          </p:cNvPr>
          <p:cNvSpPr txBox="1"/>
          <p:nvPr/>
        </p:nvSpPr>
        <p:spPr>
          <a:xfrm>
            <a:off x="4502320" y="967202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-27.6993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FC5D4-4803-0C33-C7A1-7E4B0DA1D388}"/>
              </a:ext>
            </a:extLst>
          </p:cNvPr>
          <p:cNvSpPr txBox="1"/>
          <p:nvPr/>
        </p:nvSpPr>
        <p:spPr>
          <a:xfrm>
            <a:off x="8210720" y="935205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-27.6917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4B0711-1CCE-C987-48DE-E0D3419F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1" y="1325563"/>
            <a:ext cx="2172196" cy="248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89771-38AB-9033-4827-013FB800C7C8}"/>
              </a:ext>
            </a:extLst>
          </p:cNvPr>
          <p:cNvSpPr txBox="1"/>
          <p:nvPr/>
        </p:nvSpPr>
        <p:spPr>
          <a:xfrm>
            <a:off x="8089950" y="4969308"/>
            <a:ext cx="111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n_coarse</a:t>
            </a:r>
            <a:r>
              <a:rPr lang="en-US" sz="1200" dirty="0"/>
              <a:t> =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948E-1942-72E0-47D5-2F1AF61D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5" y="1325563"/>
            <a:ext cx="1787220" cy="27556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1470F9-DBDC-49F2-9A1F-DE3ABF3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8" y="4248419"/>
            <a:ext cx="2153289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18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B680-4388-F4AC-CFA8-795935F5314B}"/>
              </a:ext>
            </a:extLst>
          </p:cNvPr>
          <p:cNvSpPr/>
          <p:nvPr/>
        </p:nvSpPr>
        <p:spPr>
          <a:xfrm>
            <a:off x="3158836" y="2050473"/>
            <a:ext cx="6918037" cy="2392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9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6672-8C6A-020B-9A8E-61C5DF83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DFBE460-7C6B-A1C8-54D6-C351F811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5" y="2258422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F02D-20EE-6655-EDA2-3FC1E080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516381" cy="1325563"/>
          </a:xfrm>
        </p:spPr>
        <p:txBody>
          <a:bodyPr/>
          <a:lstStyle/>
          <a:p>
            <a:r>
              <a:rPr lang="en-US" dirty="0"/>
              <a:t>a30s020,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D4E68-4B25-8ED8-D903-36C86C9DFDD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21C2A-021C-5B4F-80F8-A05437CFDACE}"/>
              </a:ext>
            </a:extLst>
          </p:cNvPr>
          <p:cNvSpPr txBox="1"/>
          <p:nvPr/>
        </p:nvSpPr>
        <p:spPr>
          <a:xfrm>
            <a:off x="7226500" y="228743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-10.3602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1DD20E-DBCB-05C3-8D7C-116B2AE05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/>
          <a:stretch/>
        </p:blipFill>
        <p:spPr bwMode="auto">
          <a:xfrm>
            <a:off x="82064" y="2081618"/>
            <a:ext cx="3243534" cy="43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BB401-565C-8CA1-A4F1-C9C26E44EDE8}"/>
              </a:ext>
            </a:extLst>
          </p:cNvPr>
          <p:cNvSpPr txBox="1"/>
          <p:nvPr/>
        </p:nvSpPr>
        <p:spPr>
          <a:xfrm>
            <a:off x="1051535" y="225842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-10.3763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9E4D60-A253-136B-C2F6-27A913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09" y="2287177"/>
            <a:ext cx="3145684" cy="39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36240-0952-9331-2BB8-7D9FD597B87A}"/>
              </a:ext>
            </a:extLst>
          </p:cNvPr>
          <p:cNvSpPr txBox="1"/>
          <p:nvPr/>
        </p:nvSpPr>
        <p:spPr>
          <a:xfrm>
            <a:off x="4006574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-10.3644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B9E4894-75D2-3DBC-25DB-345E9D72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0" y="2287176"/>
            <a:ext cx="3145685" cy="39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D0B2-5F9A-4422-33EE-7881301656E6}"/>
              </a:ext>
            </a:extLst>
          </p:cNvPr>
          <p:cNvSpPr txBox="1"/>
          <p:nvPr/>
        </p:nvSpPr>
        <p:spPr>
          <a:xfrm>
            <a:off x="10160122" y="22816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-10.3437</a:t>
            </a:r>
          </a:p>
        </p:txBody>
      </p:sp>
    </p:spTree>
    <p:extLst>
      <p:ext uri="{BB962C8B-B14F-4D97-AF65-F5344CB8AC3E}">
        <p14:creationId xmlns:p14="http://schemas.microsoft.com/office/powerpoint/2010/main" val="4123746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A590-9F15-E791-31BD-20B037BB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0BE9AB-7A3D-86A5-EE27-C2629F55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41818" cy="1325563"/>
          </a:xfrm>
        </p:spPr>
        <p:txBody>
          <a:bodyPr/>
          <a:lstStyle/>
          <a:p>
            <a:r>
              <a:rPr lang="en-US" dirty="0"/>
              <a:t>a30s040, chi = 1.35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B988E-4FE2-DDE2-E9E6-801D434A000C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B61F0BE-3322-B46B-FF65-285EB786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" y="2789381"/>
            <a:ext cx="2626530" cy="3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8F058-F224-A665-1542-F9196D27AE3E}"/>
              </a:ext>
            </a:extLst>
          </p:cNvPr>
          <p:cNvSpPr txBox="1"/>
          <p:nvPr/>
        </p:nvSpPr>
        <p:spPr>
          <a:xfrm>
            <a:off x="811255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-20.3489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93431-CD1E-159E-7790-88C1805E2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r="25295"/>
          <a:stretch/>
        </p:blipFill>
        <p:spPr bwMode="auto">
          <a:xfrm>
            <a:off x="2572689" y="2396261"/>
            <a:ext cx="1496291" cy="38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1B388-F30B-B670-7698-3D839EC706B6}"/>
              </a:ext>
            </a:extLst>
          </p:cNvPr>
          <p:cNvSpPr txBox="1"/>
          <p:nvPr/>
        </p:nvSpPr>
        <p:spPr>
          <a:xfrm>
            <a:off x="2791516" y="2082930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-20.3492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460382-973D-A3E9-A2AD-D37F1600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67" y="2396261"/>
            <a:ext cx="3203069" cy="40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B082-FD19-C505-3553-71EAD7765457}"/>
              </a:ext>
            </a:extLst>
          </p:cNvPr>
          <p:cNvSpPr txBox="1"/>
          <p:nvPr/>
        </p:nvSpPr>
        <p:spPr>
          <a:xfrm>
            <a:off x="4976737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-20.3446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D0A944-E15D-D6F7-5751-26CA084B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00" y="2536012"/>
            <a:ext cx="3295912" cy="41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6AD03-510C-E956-A813-B0B9A9AD9ED4}"/>
              </a:ext>
            </a:extLst>
          </p:cNvPr>
          <p:cNvSpPr txBox="1"/>
          <p:nvPr/>
        </p:nvSpPr>
        <p:spPr>
          <a:xfrm>
            <a:off x="7513419" y="208292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0E08-26A4-1D42-1F51-037EC13F4826}"/>
              </a:ext>
            </a:extLst>
          </p:cNvPr>
          <p:cNvSpPr txBox="1"/>
          <p:nvPr/>
        </p:nvSpPr>
        <p:spPr>
          <a:xfrm>
            <a:off x="10089838" y="21192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-20.3219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D996739-CAF0-EADB-912C-C375D62E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22717"/>
          <a:stretch/>
        </p:blipFill>
        <p:spPr bwMode="auto">
          <a:xfrm>
            <a:off x="9619311" y="2359928"/>
            <a:ext cx="2030540" cy="43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7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D047-3AA5-A709-13C8-F5BC1F43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49A-00A2-0E4E-B966-2838F7DC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28" y="2781673"/>
            <a:ext cx="2447017" cy="2559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CA707F-01C6-3C6E-A188-835E6F55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6" y="2886738"/>
            <a:ext cx="2100631" cy="222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DA8B82-A696-E8FD-F1BE-03E44B22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15" y="2748239"/>
            <a:ext cx="2473378" cy="25178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F3D6CC-754A-470C-58F4-F5A429B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a05s3e3 -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5A386-99C7-D25E-56B8-CC6A4C53290B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B896-B83F-D0D1-36EB-E79F226172BD}"/>
              </a:ext>
            </a:extLst>
          </p:cNvPr>
          <p:cNvSpPr txBox="1"/>
          <p:nvPr/>
        </p:nvSpPr>
        <p:spPr>
          <a:xfrm>
            <a:off x="5937956" y="2800525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7BDC9-09D5-0442-4693-88764291A8DE}"/>
              </a:ext>
            </a:extLst>
          </p:cNvPr>
          <p:cNvSpPr txBox="1"/>
          <p:nvPr/>
        </p:nvSpPr>
        <p:spPr>
          <a:xfrm>
            <a:off x="9110736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-1.77005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A63F9-E158-6B75-C27F-3C4553CE69F6}"/>
              </a:ext>
            </a:extLst>
          </p:cNvPr>
          <p:cNvSpPr txBox="1"/>
          <p:nvPr/>
        </p:nvSpPr>
        <p:spPr>
          <a:xfrm>
            <a:off x="2483118" y="2748239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-1.77283</a:t>
            </a:r>
          </a:p>
        </p:txBody>
      </p:sp>
    </p:spTree>
    <p:extLst>
      <p:ext uri="{BB962C8B-B14F-4D97-AF65-F5344CB8AC3E}">
        <p14:creationId xmlns:p14="http://schemas.microsoft.com/office/powerpoint/2010/main" val="142445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4959-60C0-4C33-5313-E5A8CA9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B5F53-5488-F347-B082-26CC3C2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a325s020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E05906-E98E-EB62-1283-D51B61AB3C9F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36C81-BE5E-AE0F-0716-DEF6BCC4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03" y="2775934"/>
            <a:ext cx="2317472" cy="201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1CBBF-F00E-0527-88DB-B80547D26900}"/>
              </a:ext>
            </a:extLst>
          </p:cNvPr>
          <p:cNvSpPr txBox="1"/>
          <p:nvPr/>
        </p:nvSpPr>
        <p:spPr>
          <a:xfrm>
            <a:off x="7543954" y="2390001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-10.2821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5273-6F48-F7C5-E34D-4CB76980161D}"/>
              </a:ext>
            </a:extLst>
          </p:cNvPr>
          <p:cNvSpPr txBox="1"/>
          <p:nvPr/>
        </p:nvSpPr>
        <p:spPr>
          <a:xfrm>
            <a:off x="3664944" y="2351016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-10.2994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0585-920E-513E-D907-B1B021D9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9" y="2697482"/>
            <a:ext cx="2004937" cy="21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2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FAD7-47F5-D3F3-1E4E-29747624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682CF1-F244-ADD1-B6FD-A7E95381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322619" cy="1325563"/>
          </a:xfrm>
        </p:spPr>
        <p:txBody>
          <a:bodyPr/>
          <a:lstStyle/>
          <a:p>
            <a:r>
              <a:rPr lang="en-US" dirty="0"/>
              <a:t>a35s020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1E426-47E2-A5CC-B669-86A5D9C2C673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7CBF8-FB21-CE55-077B-602D163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471" y="4268865"/>
            <a:ext cx="1020655" cy="211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8CEDC-E878-962E-305C-EA3839BBD31B}"/>
              </a:ext>
            </a:extLst>
          </p:cNvPr>
          <p:cNvSpPr txBox="1"/>
          <p:nvPr/>
        </p:nvSpPr>
        <p:spPr>
          <a:xfrm>
            <a:off x="3249860" y="6307577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 “layers”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07219-D597-9B91-C642-9C6ADE44AC8B}"/>
              </a:ext>
            </a:extLst>
          </p:cNvPr>
          <p:cNvSpPr txBox="1"/>
          <p:nvPr/>
        </p:nvSpPr>
        <p:spPr>
          <a:xfrm>
            <a:off x="6489545" y="6307577"/>
            <a:ext cx="202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+1 dilute layer &lt; </a:t>
            </a:r>
            <a:r>
              <a:rPr lang="en-US" sz="1200" dirty="0" err="1"/>
              <a:t>isomin</a:t>
            </a:r>
            <a:r>
              <a:rPr lang="en-US" sz="1200" dirty="0"/>
              <a:t> =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F14E5-33DB-0B64-5F23-A6CA9E0F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56" y="1852967"/>
            <a:ext cx="2252579" cy="24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A8B16-008E-07BA-5360-9F6A5658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4" y="1407458"/>
            <a:ext cx="1470228" cy="3143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3CD68-AB51-A808-CD91-7775827F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76" y="2743199"/>
            <a:ext cx="1457978" cy="275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591BB-B28A-0EF0-B375-25671C34D369}"/>
              </a:ext>
            </a:extLst>
          </p:cNvPr>
          <p:cNvSpPr txBox="1"/>
          <p:nvPr/>
        </p:nvSpPr>
        <p:spPr>
          <a:xfrm>
            <a:off x="445908" y="5689012"/>
            <a:ext cx="156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Cyl</a:t>
            </a:r>
            <a:r>
              <a:rPr 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3247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AE1-E35B-008B-42BC-FD968B6C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7A0B60-F5FB-221D-C78C-512429E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2933" cy="1325563"/>
          </a:xfrm>
        </p:spPr>
        <p:txBody>
          <a:bodyPr/>
          <a:lstStyle/>
          <a:p>
            <a:r>
              <a:rPr lang="en-US" dirty="0"/>
              <a:t>a35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44E9-E54C-068F-110A-413A77AC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14" y="3757974"/>
            <a:ext cx="1625777" cy="139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6C18-F827-57B3-C73C-3DEE75E3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14" y="5322678"/>
            <a:ext cx="1625777" cy="1454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D3287B-F4E8-FB91-27B0-D1B4497E2487}"/>
              </a:ext>
            </a:extLst>
          </p:cNvPr>
          <p:cNvSpPr txBox="1">
            <a:spLocks/>
          </p:cNvSpPr>
          <p:nvPr/>
        </p:nvSpPr>
        <p:spPr>
          <a:xfrm>
            <a:off x="1210732" y="5261552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068EC-EDEF-8560-F288-319F9C876354}"/>
              </a:ext>
            </a:extLst>
          </p:cNvPr>
          <p:cNvSpPr txBox="1">
            <a:spLocks/>
          </p:cNvSpPr>
          <p:nvPr/>
        </p:nvSpPr>
        <p:spPr>
          <a:xfrm>
            <a:off x="1210732" y="3757974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62A4-6659-9AE2-98B2-83B7EE127E31}"/>
              </a:ext>
            </a:extLst>
          </p:cNvPr>
          <p:cNvSpPr txBox="1">
            <a:spLocks/>
          </p:cNvSpPr>
          <p:nvPr/>
        </p:nvSpPr>
        <p:spPr>
          <a:xfrm>
            <a:off x="1210732" y="2119021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50FD10-9307-750D-0D38-460E3BADECA8}"/>
              </a:ext>
            </a:extLst>
          </p:cNvPr>
          <p:cNvSpPr txBox="1">
            <a:spLocks/>
          </p:cNvSpPr>
          <p:nvPr/>
        </p:nvSpPr>
        <p:spPr>
          <a:xfrm>
            <a:off x="1210732" y="734118"/>
            <a:ext cx="1303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40FD-47CC-F720-47CC-00C094FE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05" y="623209"/>
            <a:ext cx="1771792" cy="15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7DCE-D7A3-BC5B-29EB-E294F469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13" y="2239122"/>
            <a:ext cx="1625777" cy="1457750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ABEF84-D285-55E9-421E-7BAC23D0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28" y="1536207"/>
            <a:ext cx="5365765" cy="3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1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88-5B0C-EFD9-A958-8CC167B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6267" cy="778933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4925C2-58F8-137D-541F-2850B7A0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4" y="1558851"/>
            <a:ext cx="3777719" cy="22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73FB5-3243-6896-8F7B-EE9C4B3F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3" y="1558851"/>
            <a:ext cx="3568156" cy="22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/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5DAC3D-6F1F-E6E3-463E-03A367A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976429"/>
                <a:ext cx="524086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35E6061E-8763-09D3-1211-0CEF0471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1544652"/>
            <a:ext cx="2692882" cy="21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/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=1.25,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96F51-6F60-E48B-FAD7-06D96641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128192"/>
                <a:ext cx="524086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F7129-F753-4450-6829-585DAAA63590}"/>
              </a:ext>
            </a:extLst>
          </p:cNvPr>
          <p:cNvSpPr txBox="1"/>
          <p:nvPr/>
        </p:nvSpPr>
        <p:spPr>
          <a:xfrm>
            <a:off x="3996267" y="4989345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Nth = 12: 500 it, 4.3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8  : 500 it, 6.9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Nth = 6  : 415 it, 20 </a:t>
            </a:r>
            <a:r>
              <a:rPr lang="en-US" dirty="0" err="1"/>
              <a:t>hrs</a:t>
            </a:r>
            <a:r>
              <a:rPr lang="en-US" dirty="0"/>
              <a:t> (poss. mem bottleneck)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/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=23,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3A43-F10C-ABC2-EA12-70ED596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4491323"/>
                <a:ext cx="5240868" cy="424283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39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650CB5-F2F3-BED2-154A-B4E04BD7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Exercise: Micelle / Stripe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C14B-FE5C-E562-491E-BAB97168AEE3}"/>
              </a:ext>
            </a:extLst>
          </p:cNvPr>
          <p:cNvSpPr txBox="1"/>
          <p:nvPr/>
        </p:nvSpPr>
        <p:spPr>
          <a:xfrm>
            <a:off x="2882873" y="135981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50,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D2470-280E-0B12-0E25-8BA9DD8293B1}"/>
              </a:ext>
            </a:extLst>
          </p:cNvPr>
          <p:cNvSpPr txBox="1"/>
          <p:nvPr/>
        </p:nvSpPr>
        <p:spPr>
          <a:xfrm>
            <a:off x="5681562" y="1325563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 = 5e-03, N = 75, </a:t>
            </a:r>
            <a:br>
              <a:rPr lang="en-US" sz="1400" dirty="0"/>
            </a:br>
            <a:r>
              <a:rPr lang="en-US" sz="1400" dirty="0"/>
              <a:t>a = 0.0, x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8A48E-7D2E-E566-0FB5-7B9BB9C6E523}"/>
              </a:ext>
            </a:extLst>
          </p:cNvPr>
          <p:cNvSpPr txBox="1"/>
          <p:nvPr/>
        </p:nvSpPr>
        <p:spPr>
          <a:xfrm>
            <a:off x="9625426" y="567450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at </a:t>
            </a:r>
            <a:r>
              <a:rPr lang="en-US" dirty="0" err="1"/>
              <a:t>pha</a:t>
            </a:r>
            <a:r>
              <a:rPr lang="en-US" dirty="0"/>
              <a:t> =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A741-22BE-CA26-73ED-EE2B5F1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17" y="3996631"/>
            <a:ext cx="1350812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CE42-0195-14A6-2C1F-C024E586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73" y="1830724"/>
            <a:ext cx="2051077" cy="2085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0BECC-11B3-883E-FB6D-13A6287F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60" y="4058992"/>
            <a:ext cx="1264679" cy="1190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AFB65-7272-2D37-A141-133DB4BC4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82" y="5119611"/>
            <a:ext cx="1341836" cy="119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FCBD-5A88-E687-9D45-6CFC1B7DD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74" y="5321284"/>
            <a:ext cx="1341837" cy="1154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3A22D-F313-B3BD-59B6-7BB500AC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611" y="4006235"/>
            <a:ext cx="1350812" cy="131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58128-5C10-1987-5B24-0E09B3D4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80" y="2062794"/>
            <a:ext cx="2456382" cy="18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7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CDB2-EA06-89D9-AC1E-FDA208BC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B665E8-EC6C-EF72-CE2B-038E450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a040x170s020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D03DD1F-F751-FC6E-A914-6D5951E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0" y="1576665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4EFC705-4955-9E30-1458-8EFA6E75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49" y="15766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BDDB0DA-E6A1-F59E-AB7C-2AC0B9EA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09" y="1576665"/>
            <a:ext cx="2945917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C6DBD-43B2-BF14-4559-8728B04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1" y="3897632"/>
            <a:ext cx="2002042" cy="235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398B-DE16-3CE4-BCCC-4C469E407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710" y="3829734"/>
            <a:ext cx="2142630" cy="2474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AACFE-1830-A4AC-AD1A-A1113EAF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577" y="3829732"/>
            <a:ext cx="2253726" cy="23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B28A-415D-1D31-5002-4C094965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B351C3-3516-81B8-5705-A57641D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C5ED23-1D94-FAA0-7CBC-CC73ECB2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2" y="1325564"/>
            <a:ext cx="3041129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3B8187-5EF7-D2AC-440F-2EAAF9DE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19" y="1325564"/>
            <a:ext cx="3539962" cy="22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1721B-CAB8-8F57-D3D1-E3EAEEA5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2" y="1325563"/>
            <a:ext cx="3539962" cy="22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9B896-60CC-1C61-0189-C2B4E17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488" y="3928915"/>
            <a:ext cx="2909777" cy="26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C8DF1-A15D-0F11-FE11-9B2B56F2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2" y="4064000"/>
            <a:ext cx="2975872" cy="2371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A364-5F2F-BDBB-3E48-67215351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88" y="3812845"/>
            <a:ext cx="2467560" cy="26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5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EB94-7B71-FEC3-9762-57737290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ADB00E-7BBC-E282-04AC-7033800A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1A335F-5F65-A296-EF5B-4AB67C31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25" y="1403228"/>
            <a:ext cx="3412958" cy="24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5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FD6D-91A3-597A-6C3D-1D7AE349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D4A65-9374-EAA8-BF55-DE72672A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2983E-E862-5C18-26A3-1767D569C06D}"/>
              </a:ext>
            </a:extLst>
          </p:cNvPr>
          <p:cNvGrpSpPr/>
          <p:nvPr/>
        </p:nvGrpSpPr>
        <p:grpSpPr>
          <a:xfrm>
            <a:off x="2379658" y="1325563"/>
            <a:ext cx="3309942" cy="2577570"/>
            <a:chOff x="2379658" y="1325563"/>
            <a:chExt cx="3309942" cy="25775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81C63D-1AAF-D909-512E-EE8F396C6BF8}"/>
                </a:ext>
              </a:extLst>
            </p:cNvPr>
            <p:cNvGrpSpPr/>
            <p:nvPr/>
          </p:nvGrpSpPr>
          <p:grpSpPr>
            <a:xfrm>
              <a:off x="2379662" y="1325563"/>
              <a:ext cx="3309938" cy="2546879"/>
              <a:chOff x="2379662" y="1325563"/>
              <a:chExt cx="3309938" cy="254687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3C2B2EE-8542-38C7-9F21-33C479A1DEAD}"/>
                  </a:ext>
                </a:extLst>
              </p:cNvPr>
              <p:cNvGrpSpPr/>
              <p:nvPr/>
            </p:nvGrpSpPr>
            <p:grpSpPr>
              <a:xfrm>
                <a:off x="2379662" y="1325563"/>
                <a:ext cx="3309938" cy="2546879"/>
                <a:chOff x="2379662" y="1325563"/>
                <a:chExt cx="3309938" cy="2546879"/>
              </a:xfrm>
            </p:grpSpPr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CC9FBCF4-C221-4A7E-21F5-54F653B7FC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3" y="1325563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0B9F489B-2E17-4F42-845E-3CDC4193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9662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4122A1C-990A-3A66-B2CA-FD0E4EAF7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9662" y="1386946"/>
                <a:ext cx="3309937" cy="2424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417CF7F-854B-C64A-7114-4AB47C983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58" y="1479020"/>
              <a:ext cx="3309939" cy="242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030D-6909-9656-5E7D-BD4DA5C3E1AF}"/>
              </a:ext>
            </a:extLst>
          </p:cNvPr>
          <p:cNvGrpSpPr/>
          <p:nvPr/>
        </p:nvGrpSpPr>
        <p:grpSpPr>
          <a:xfrm>
            <a:off x="5892795" y="1325563"/>
            <a:ext cx="3309943" cy="2577570"/>
            <a:chOff x="5892795" y="1325563"/>
            <a:chExt cx="3309943" cy="25775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AD713-F41D-6A5B-96A0-DF7D98803F82}"/>
                </a:ext>
              </a:extLst>
            </p:cNvPr>
            <p:cNvGrpSpPr/>
            <p:nvPr/>
          </p:nvGrpSpPr>
          <p:grpSpPr>
            <a:xfrm>
              <a:off x="5892796" y="1325563"/>
              <a:ext cx="3309942" cy="2546879"/>
              <a:chOff x="5892796" y="1325563"/>
              <a:chExt cx="3309942" cy="2546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97F8B4-6244-81EE-4A23-AE38969B4B9B}"/>
                  </a:ext>
                </a:extLst>
              </p:cNvPr>
              <p:cNvGrpSpPr/>
              <p:nvPr/>
            </p:nvGrpSpPr>
            <p:grpSpPr>
              <a:xfrm>
                <a:off x="5892799" y="1325563"/>
                <a:ext cx="3309939" cy="2546879"/>
                <a:chOff x="5892799" y="1325563"/>
                <a:chExt cx="3309939" cy="2546879"/>
              </a:xfrm>
            </p:grpSpPr>
            <p:pic>
              <p:nvPicPr>
                <p:cNvPr id="7174" name="Picture 6">
                  <a:extLst>
                    <a:ext uri="{FF2B5EF4-FFF2-40B4-BE49-F238E27FC236}">
                      <a16:creationId xmlns:a16="http://schemas.microsoft.com/office/drawing/2014/main" id="{8AC59179-F582-6D95-6B08-0C0FDDD9F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1325563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52DD6D18-2B9B-BCDA-8A2D-DB3134780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9" y="1448330"/>
                  <a:ext cx="3309937" cy="24241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9DCB5F95-67BF-F59C-655C-04E794DA3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1386946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BCBE98D-B2D0-87F8-D9E0-768B61BF4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5" y="1479019"/>
              <a:ext cx="3309939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C52EA-5FFE-2E92-10D9-296C7C8A1090}"/>
              </a:ext>
            </a:extLst>
          </p:cNvPr>
          <p:cNvGrpSpPr/>
          <p:nvPr/>
        </p:nvGrpSpPr>
        <p:grpSpPr>
          <a:xfrm>
            <a:off x="5892794" y="3995209"/>
            <a:ext cx="3309944" cy="2546880"/>
            <a:chOff x="5892794" y="3995209"/>
            <a:chExt cx="3309944" cy="25468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2CD164-0F2F-0D46-A3D4-F345AE9A27AD}"/>
                </a:ext>
              </a:extLst>
            </p:cNvPr>
            <p:cNvGrpSpPr/>
            <p:nvPr/>
          </p:nvGrpSpPr>
          <p:grpSpPr>
            <a:xfrm>
              <a:off x="5892796" y="3995209"/>
              <a:ext cx="3309942" cy="2546880"/>
              <a:chOff x="5892796" y="3995209"/>
              <a:chExt cx="3309942" cy="25468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EE9803-BAA1-273B-B749-C1981932F18D}"/>
                  </a:ext>
                </a:extLst>
              </p:cNvPr>
              <p:cNvGrpSpPr/>
              <p:nvPr/>
            </p:nvGrpSpPr>
            <p:grpSpPr>
              <a:xfrm>
                <a:off x="5892798" y="3995209"/>
                <a:ext cx="3309940" cy="2546880"/>
                <a:chOff x="5892798" y="3995209"/>
                <a:chExt cx="3309940" cy="2546880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B0890CD3-8677-045C-EA94-03B66A8565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00" y="3995209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>
                  <a:extLst>
                    <a:ext uri="{FF2B5EF4-FFF2-40B4-BE49-F238E27FC236}">
                      <a16:creationId xmlns:a16="http://schemas.microsoft.com/office/drawing/2014/main" id="{8C7094D2-688F-DEA6-5313-222C47FDC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798" y="4117976"/>
                  <a:ext cx="3309938" cy="2424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CD052922-4757-1EC3-6635-EF6DFA69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796" y="4056590"/>
                <a:ext cx="3309938" cy="242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0EF8D93-9C49-332B-6C48-053B15B9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4" y="4117970"/>
              <a:ext cx="3309940" cy="2424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B8B9BE3-03EC-0E3F-3C75-816A193A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4" y="4197613"/>
            <a:ext cx="330994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36060E-44AC-9F97-4A4E-005BDB9A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0" y="4320380"/>
            <a:ext cx="3309937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6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DAA8-28CB-406B-47D0-E0C6EB5C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1" y="418743"/>
            <a:ext cx="2809209" cy="21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B4605A-8864-B96B-4506-028DE79AF94F}"/>
              </a:ext>
            </a:extLst>
          </p:cNvPr>
          <p:cNvGrpSpPr/>
          <p:nvPr/>
        </p:nvGrpSpPr>
        <p:grpSpPr>
          <a:xfrm>
            <a:off x="129517" y="4905574"/>
            <a:ext cx="3024580" cy="1963662"/>
            <a:chOff x="129517" y="4905574"/>
            <a:chExt cx="3024580" cy="196366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DAF6A73-B0EE-DCA8-00B1-0BF87EEE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17" y="4905574"/>
              <a:ext cx="3024580" cy="196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FC4F58-0D2B-53D8-122B-185257D15F93}"/>
                </a:ext>
              </a:extLst>
            </p:cNvPr>
            <p:cNvSpPr/>
            <p:nvPr/>
          </p:nvSpPr>
          <p:spPr>
            <a:xfrm>
              <a:off x="1641807" y="5581650"/>
              <a:ext cx="398660" cy="7054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B543347-9C4F-8A79-9C08-4BD1ED8CEC61}"/>
              </a:ext>
            </a:extLst>
          </p:cNvPr>
          <p:cNvSpPr/>
          <p:nvPr/>
        </p:nvSpPr>
        <p:spPr>
          <a:xfrm>
            <a:off x="3946904" y="1309606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799A3D-E06D-4833-211D-F5BC7C38CBF9}"/>
              </a:ext>
            </a:extLst>
          </p:cNvPr>
          <p:cNvSpPr/>
          <p:nvPr/>
        </p:nvSpPr>
        <p:spPr>
          <a:xfrm>
            <a:off x="974402" y="1293648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cyl4-975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669BA-692A-7F15-548A-5A7BCCB0205B}"/>
              </a:ext>
            </a:extLst>
          </p:cNvPr>
          <p:cNvSpPr/>
          <p:nvPr/>
        </p:nvSpPr>
        <p:spPr>
          <a:xfrm>
            <a:off x="3809149" y="3593213"/>
            <a:ext cx="1269019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cyl16-1025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72705-94EA-BD85-8ADC-699265658788}"/>
              </a:ext>
            </a:extLst>
          </p:cNvPr>
          <p:cNvSpPr/>
          <p:nvPr/>
        </p:nvSpPr>
        <p:spPr>
          <a:xfrm>
            <a:off x="974402" y="3593213"/>
            <a:ext cx="1140267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cyl16-975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B20BE-5EA9-BD87-405E-F54B5607DD1C}"/>
              </a:ext>
            </a:extLst>
          </p:cNvPr>
          <p:cNvGrpSpPr/>
          <p:nvPr/>
        </p:nvGrpSpPr>
        <p:grpSpPr>
          <a:xfrm>
            <a:off x="6186862" y="4628663"/>
            <a:ext cx="2845720" cy="2208183"/>
            <a:chOff x="6186862" y="4628663"/>
            <a:chExt cx="2845720" cy="22081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05046E-9361-4216-28A6-FC05D58D58B2}"/>
                </a:ext>
              </a:extLst>
            </p:cNvPr>
            <p:cNvGrpSpPr/>
            <p:nvPr/>
          </p:nvGrpSpPr>
          <p:grpSpPr>
            <a:xfrm>
              <a:off x="6208675" y="4628663"/>
              <a:ext cx="2823907" cy="2193614"/>
              <a:chOff x="6208675" y="4628663"/>
              <a:chExt cx="2823907" cy="21936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8964C0-FB7F-2F48-3D0E-AE49635E79CB}"/>
                  </a:ext>
                </a:extLst>
              </p:cNvPr>
              <p:cNvGrpSpPr/>
              <p:nvPr/>
            </p:nvGrpSpPr>
            <p:grpSpPr>
              <a:xfrm>
                <a:off x="6208675" y="4628663"/>
                <a:ext cx="2823907" cy="2046201"/>
                <a:chOff x="6208675" y="4628663"/>
                <a:chExt cx="2823907" cy="2046201"/>
              </a:xfrm>
            </p:grpSpPr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B7C532A8-D6DF-D10D-0B2D-6F2119BDB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8675" y="4628663"/>
                  <a:ext cx="2823907" cy="201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B63CAABA-F381-2FF1-B635-DA73174B1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835" y="4711203"/>
                  <a:ext cx="2681226" cy="1963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02A751B7-FFC3-B91A-F360-3F71CB93A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1657" y="4770013"/>
                <a:ext cx="2802207" cy="2052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FABE85-D1A2-611A-9AC6-6C6610060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862" y="4752714"/>
              <a:ext cx="2845720" cy="20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073719-BBD3-4175-C7E2-9BCBB02CE284}"/>
              </a:ext>
            </a:extLst>
          </p:cNvPr>
          <p:cNvSpPr/>
          <p:nvPr/>
        </p:nvSpPr>
        <p:spPr>
          <a:xfrm>
            <a:off x="3946904" y="5515233"/>
            <a:ext cx="993508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6F0F1F4-27A6-0C83-F5BE-0AFC3094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2563625"/>
            <a:ext cx="2853911" cy="20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50886-9EE7-646E-8A0A-9A7D9644B2D4}"/>
              </a:ext>
            </a:extLst>
          </p:cNvPr>
          <p:cNvSpPr/>
          <p:nvPr/>
        </p:nvSpPr>
        <p:spPr>
          <a:xfrm>
            <a:off x="6824317" y="1006619"/>
            <a:ext cx="1535429" cy="785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if becomes hex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624E62-2CC3-988D-C5B9-D7EBAE65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4" y="379504"/>
            <a:ext cx="2961346" cy="21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A6DD-3E78-D524-20BC-607BEE7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5" y="2620866"/>
            <a:ext cx="2733528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9358C5-0D26-D932-4D91-980E9B90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61" y="4732147"/>
            <a:ext cx="2853911" cy="20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4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07B-C13D-DFEB-22A0-227C69C2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D4C09E-B6A6-3752-1723-AB7DFDB2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9" y="2208140"/>
            <a:ext cx="2092047" cy="21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6B6A-A1AD-D534-6534-6EF65CE2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78" y="2251518"/>
            <a:ext cx="2016289" cy="21448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0CFE3B-0B7D-78B6-3CAF-C14988A0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a05s5e3 -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9FB3B-C226-5287-1DD6-4FFAA6BE7AE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8EF61-81CB-A448-FF1D-8FFD1D89C4F9}"/>
              </a:ext>
            </a:extLst>
          </p:cNvPr>
          <p:cNvSpPr txBox="1"/>
          <p:nvPr/>
        </p:nvSpPr>
        <p:spPr>
          <a:xfrm>
            <a:off x="5717466" y="2143658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 = -2.97422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A8AA7-3237-BAA5-2547-F4688614D402}"/>
              </a:ext>
            </a:extLst>
          </p:cNvPr>
          <p:cNvSpPr txBox="1"/>
          <p:nvPr/>
        </p:nvSpPr>
        <p:spPr>
          <a:xfrm>
            <a:off x="8610114" y="2143657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-2.97365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1CED7-EAD7-7CD0-2483-A6B6D880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92" y="2234866"/>
            <a:ext cx="1717055" cy="238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39D8-7952-AF37-1CA2-11E76A461B2B}"/>
              </a:ext>
            </a:extLst>
          </p:cNvPr>
          <p:cNvSpPr txBox="1"/>
          <p:nvPr/>
        </p:nvSpPr>
        <p:spPr>
          <a:xfrm>
            <a:off x="2954001" y="2069640"/>
            <a:ext cx="119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-2.97229</a:t>
            </a:r>
          </a:p>
        </p:txBody>
      </p:sp>
    </p:spTree>
    <p:extLst>
      <p:ext uri="{BB962C8B-B14F-4D97-AF65-F5344CB8AC3E}">
        <p14:creationId xmlns:p14="http://schemas.microsoft.com/office/powerpoint/2010/main" val="397714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AB5C-6162-AAE7-09B6-104EE31F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FD0E24-D2D7-2F60-C000-F729825A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54F6F-747F-6BA7-C30C-EB34E9B10A06}"/>
              </a:ext>
            </a:extLst>
          </p:cNvPr>
          <p:cNvGrpSpPr/>
          <p:nvPr/>
        </p:nvGrpSpPr>
        <p:grpSpPr>
          <a:xfrm>
            <a:off x="577530" y="2252133"/>
            <a:ext cx="3541148" cy="2686581"/>
            <a:chOff x="577530" y="2252133"/>
            <a:chExt cx="3541148" cy="268658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1F5F036-E442-41D9-56DC-1CE6C8A61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1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377C31D-FAA6-64EE-E5C6-BB21A10D8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30" y="2345270"/>
              <a:ext cx="3541147" cy="259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89126-A5C6-ADFC-F1CD-9F16EA44B587}"/>
              </a:ext>
            </a:extLst>
          </p:cNvPr>
          <p:cNvGrpSpPr/>
          <p:nvPr/>
        </p:nvGrpSpPr>
        <p:grpSpPr>
          <a:xfrm>
            <a:off x="4429864" y="2252133"/>
            <a:ext cx="3541148" cy="2686581"/>
            <a:chOff x="4429864" y="2252133"/>
            <a:chExt cx="3541148" cy="268658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0A7AAD85-4200-FB5A-ECD5-5938E376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4" y="2252133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E5E2BB9-9945-E8F5-5B0B-DE6DEA6D6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65" y="2345269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79114-E422-78FE-08C9-298CB2191EA5}"/>
              </a:ext>
            </a:extLst>
          </p:cNvPr>
          <p:cNvGrpSpPr/>
          <p:nvPr/>
        </p:nvGrpSpPr>
        <p:grpSpPr>
          <a:xfrm>
            <a:off x="8136995" y="2252133"/>
            <a:ext cx="3541148" cy="2686580"/>
            <a:chOff x="8136995" y="2252133"/>
            <a:chExt cx="3541148" cy="268658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E3F9CAA6-8983-E0AC-0B06-17F5157F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6" y="2252133"/>
              <a:ext cx="3541147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EEAE8AA-96D5-AEBE-972D-5BCAD4CF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995" y="2345268"/>
              <a:ext cx="3541148" cy="259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993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0899762-D989-86ED-75B6-2420E0E57E75}"/>
              </a:ext>
            </a:extLst>
          </p:cNvPr>
          <p:cNvGrpSpPr/>
          <p:nvPr/>
        </p:nvGrpSpPr>
        <p:grpSpPr>
          <a:xfrm>
            <a:off x="6133162" y="4653736"/>
            <a:ext cx="3142494" cy="2232390"/>
            <a:chOff x="6133162" y="4653736"/>
            <a:chExt cx="3142494" cy="22323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329B15-C663-E90A-0C9D-3BCE7684DC4C}"/>
                </a:ext>
              </a:extLst>
            </p:cNvPr>
            <p:cNvGrpSpPr/>
            <p:nvPr/>
          </p:nvGrpSpPr>
          <p:grpSpPr>
            <a:xfrm>
              <a:off x="6133162" y="4653736"/>
              <a:ext cx="3142494" cy="2232390"/>
              <a:chOff x="6133162" y="4653736"/>
              <a:chExt cx="3142494" cy="223239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6B4DA3F-9C69-0DEC-D71C-D1046B33F3F2}"/>
                  </a:ext>
                </a:extLst>
              </p:cNvPr>
              <p:cNvGrpSpPr/>
              <p:nvPr/>
            </p:nvGrpSpPr>
            <p:grpSpPr>
              <a:xfrm>
                <a:off x="6133162" y="4653736"/>
                <a:ext cx="3142494" cy="2232390"/>
                <a:chOff x="6108833" y="4530887"/>
                <a:chExt cx="3142494" cy="223239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145CDB1-6C6A-65E5-600B-F6EF198C07F8}"/>
                    </a:ext>
                  </a:extLst>
                </p:cNvPr>
                <p:cNvGrpSpPr/>
                <p:nvPr/>
              </p:nvGrpSpPr>
              <p:grpSpPr>
                <a:xfrm>
                  <a:off x="6108833" y="4530887"/>
                  <a:ext cx="3142494" cy="2232390"/>
                  <a:chOff x="6108833" y="4530887"/>
                  <a:chExt cx="3142494" cy="2232390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C976737F-9714-CAB0-65D9-B29985187893}"/>
                      </a:ext>
                    </a:extLst>
                  </p:cNvPr>
                  <p:cNvGrpSpPr/>
                  <p:nvPr/>
                </p:nvGrpSpPr>
                <p:grpSpPr>
                  <a:xfrm>
                    <a:off x="6152998" y="4530887"/>
                    <a:ext cx="3098329" cy="2232390"/>
                    <a:chOff x="6152998" y="4530887"/>
                    <a:chExt cx="3098329" cy="223239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A34FF0F7-F618-2E84-32B3-443905FCF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2998" y="4530887"/>
                      <a:ext cx="3098329" cy="2232390"/>
                      <a:chOff x="6152998" y="4530887"/>
                      <a:chExt cx="3098329" cy="2232390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AF2531E-F665-9221-7AC4-5595A50818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52998" y="4530887"/>
                        <a:ext cx="3086803" cy="2232390"/>
                        <a:chOff x="6181413" y="4522289"/>
                        <a:chExt cx="3086803" cy="2232390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4FFB29FD-1910-F15D-993C-6AB4DD2545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81413" y="4522289"/>
                          <a:ext cx="3078500" cy="2232390"/>
                          <a:chOff x="6210093" y="4509901"/>
                          <a:chExt cx="3078500" cy="2232390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E59DEF5-80EF-11B3-FAC4-E9E9A7CFAD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18630" y="4509901"/>
                            <a:ext cx="3069963" cy="2147411"/>
                            <a:chOff x="6254611" y="4623948"/>
                            <a:chExt cx="3069963" cy="2147411"/>
                          </a:xfrm>
                        </p:grpSpPr>
                        <p:grpSp>
                          <p:nvGrpSpPr>
                            <p:cNvPr id="10" name="Group 9">
                              <a:extLst>
                                <a:ext uri="{FF2B5EF4-FFF2-40B4-BE49-F238E27FC236}">
                                  <a16:creationId xmlns:a16="http://schemas.microsoft.com/office/drawing/2014/main" id="{3059A2BE-AC11-88B2-B147-781A61788DC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6730" y="4623948"/>
                              <a:ext cx="3067844" cy="2056550"/>
                              <a:chOff x="6253820" y="4527961"/>
                              <a:chExt cx="3067844" cy="2056550"/>
                            </a:xfrm>
                          </p:grpSpPr>
                          <p:pic>
                            <p:nvPicPr>
                              <p:cNvPr id="5126" name="Picture 6">
                                <a:extLst>
                                  <a:ext uri="{FF2B5EF4-FFF2-40B4-BE49-F238E27FC236}">
                                    <a16:creationId xmlns:a16="http://schemas.microsoft.com/office/drawing/2014/main" id="{04E11AFC-D5EB-7251-3AB7-823CE54555E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3820" y="4527961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8" name="Picture 20">
                                <a:extLst>
                                  <a:ext uri="{FF2B5EF4-FFF2-40B4-BE49-F238E27FC236}">
                                    <a16:creationId xmlns:a16="http://schemas.microsoft.com/office/drawing/2014/main" id="{D7E2E2A9-F88D-E6E4-84D9-DDA6686A296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64796" y="4610779"/>
                                <a:ext cx="3024580" cy="197373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222C8FE5-88F6-C73C-224F-1C91FDC0479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54611" y="476939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02" name="Picture 6">
                            <a:extLst>
                              <a:ext uri="{FF2B5EF4-FFF2-40B4-BE49-F238E27FC236}">
                                <a16:creationId xmlns:a16="http://schemas.microsoft.com/office/drawing/2014/main" id="{9B179D14-B6DF-82E0-867D-A0B4F1332A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0093" y="4740326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6" name="Picture 4">
                          <a:extLst>
                            <a:ext uri="{FF2B5EF4-FFF2-40B4-BE49-F238E27FC236}">
                              <a16:creationId xmlns:a16="http://schemas.microsoft.com/office/drawing/2014/main" id="{7604B1C3-C771-C2AD-4964-E1D77ED1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0372" y="4731394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6" name="Picture 4">
                        <a:extLst>
                          <a:ext uri="{FF2B5EF4-FFF2-40B4-BE49-F238E27FC236}">
                            <a16:creationId xmlns:a16="http://schemas.microsoft.com/office/drawing/2014/main" id="{034C4D2D-5204-88EF-FE49-365CC769E1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83" y="4687222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6094B96-A0E5-A25F-B020-9557B6B5C6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5081" y="4651822"/>
                      <a:ext cx="2837198" cy="20778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18">
                    <a:extLst>
                      <a:ext uri="{FF2B5EF4-FFF2-40B4-BE49-F238E27FC236}">
                        <a16:creationId xmlns:a16="http://schemas.microsoft.com/office/drawing/2014/main" id="{E3A9E677-F588-059D-B022-4B63F4043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8833" y="4611340"/>
                    <a:ext cx="2884305" cy="2112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0F5A8A5D-54EE-4BF7-6F2E-5BAC3E66FB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4126" y="4699467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4FAFB41D-BC36-4E2B-3147-B0F0E6F5D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125" y="4760364"/>
                <a:ext cx="2689411" cy="1969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58701D4-1744-3E1A-7B9E-8F03FF91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390" y="4775631"/>
              <a:ext cx="2760879" cy="202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E7340E-D226-3CAC-E5E2-CF182F6A4299}"/>
              </a:ext>
            </a:extLst>
          </p:cNvPr>
          <p:cNvGrpSpPr/>
          <p:nvPr/>
        </p:nvGrpSpPr>
        <p:grpSpPr>
          <a:xfrm>
            <a:off x="6138529" y="2460034"/>
            <a:ext cx="3159790" cy="2272123"/>
            <a:chOff x="6138529" y="2460034"/>
            <a:chExt cx="3159790" cy="227212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4936BB4-F450-DEF6-1373-310BE024DF4B}"/>
                </a:ext>
              </a:extLst>
            </p:cNvPr>
            <p:cNvGrpSpPr/>
            <p:nvPr/>
          </p:nvGrpSpPr>
          <p:grpSpPr>
            <a:xfrm>
              <a:off x="6148227" y="2460034"/>
              <a:ext cx="3150092" cy="2272123"/>
              <a:chOff x="6115702" y="2476266"/>
              <a:chExt cx="3150092" cy="22721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41C3866-489F-BDE7-081C-AB6CACC69C01}"/>
                  </a:ext>
                </a:extLst>
              </p:cNvPr>
              <p:cNvGrpSpPr/>
              <p:nvPr/>
            </p:nvGrpSpPr>
            <p:grpSpPr>
              <a:xfrm>
                <a:off x="6122838" y="2476266"/>
                <a:ext cx="3142956" cy="2272123"/>
                <a:chOff x="6048646" y="2369867"/>
                <a:chExt cx="3142956" cy="227212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581642-2E33-8BB9-8644-2F05118BD19E}"/>
                    </a:ext>
                  </a:extLst>
                </p:cNvPr>
                <p:cNvGrpSpPr/>
                <p:nvPr/>
              </p:nvGrpSpPr>
              <p:grpSpPr>
                <a:xfrm>
                  <a:off x="6052754" y="2369867"/>
                  <a:ext cx="3138848" cy="2272123"/>
                  <a:chOff x="6164029" y="2476225"/>
                  <a:chExt cx="3138848" cy="2272123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71E121A-7564-163D-E1D6-CD128EDE036B}"/>
                      </a:ext>
                    </a:extLst>
                  </p:cNvPr>
                  <p:cNvGrpSpPr/>
                  <p:nvPr/>
                </p:nvGrpSpPr>
                <p:grpSpPr>
                  <a:xfrm>
                    <a:off x="6164029" y="2476225"/>
                    <a:ext cx="3138848" cy="2272123"/>
                    <a:chOff x="6164029" y="2476225"/>
                    <a:chExt cx="3138848" cy="2272123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84D7546-F7C2-CCC8-541B-75285D0C5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964" y="2476225"/>
                      <a:ext cx="3125913" cy="2272123"/>
                      <a:chOff x="6176964" y="2476225"/>
                      <a:chExt cx="3125913" cy="2272123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70F7EFC1-1E95-1A02-48EB-627E9A4937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76964" y="2476225"/>
                        <a:ext cx="3081545" cy="2272123"/>
                        <a:chOff x="6253807" y="2463260"/>
                        <a:chExt cx="3081545" cy="2272123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F9A6369D-0285-7D9B-7985-73258375DC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3807" y="2463260"/>
                          <a:ext cx="3081545" cy="2224374"/>
                          <a:chOff x="6247760" y="2367918"/>
                          <a:chExt cx="3081545" cy="2224374"/>
                        </a:xfrm>
                      </p:grpSpPr>
                      <p:grpSp>
                        <p:nvGrpSpPr>
                          <p:cNvPr id="4" name="Group 3">
                            <a:extLst>
                              <a:ext uri="{FF2B5EF4-FFF2-40B4-BE49-F238E27FC236}">
                                <a16:creationId xmlns:a16="http://schemas.microsoft.com/office/drawing/2014/main" id="{1489424D-986F-4F07-B3A2-A625A9B34F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247760" y="2367918"/>
                            <a:ext cx="3081545" cy="2153995"/>
                            <a:chOff x="6246074" y="2436594"/>
                            <a:chExt cx="3081545" cy="2153995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AFD0057F-62D6-E629-99A0-233486F50D7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254611" y="2436594"/>
                              <a:ext cx="3073008" cy="2074117"/>
                              <a:chOff x="6254611" y="2436594"/>
                              <a:chExt cx="3073008" cy="2074117"/>
                            </a:xfrm>
                          </p:grpSpPr>
                          <p:pic>
                            <p:nvPicPr>
                              <p:cNvPr id="5124" name="Picture 4">
                                <a:extLst>
                                  <a:ext uri="{FF2B5EF4-FFF2-40B4-BE49-F238E27FC236}">
                                    <a16:creationId xmlns:a16="http://schemas.microsoft.com/office/drawing/2014/main" id="{4A2C2869-0B91-7845-29BB-C41ECE211A8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9775" y="2436594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2066" name="Picture 18">
                                <a:extLst>
                                  <a:ext uri="{FF2B5EF4-FFF2-40B4-BE49-F238E27FC236}">
                                    <a16:creationId xmlns:a16="http://schemas.microsoft.com/office/drawing/2014/main" id="{5BEAB325-3D0D-4902-4B4C-BC407A798C7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54611" y="2508746"/>
                                <a:ext cx="3067844" cy="200196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052" name="Picture 4">
                              <a:extLst>
                                <a:ext uri="{FF2B5EF4-FFF2-40B4-BE49-F238E27FC236}">
                                  <a16:creationId xmlns:a16="http://schemas.microsoft.com/office/drawing/2014/main" id="{3BB96C7A-F1EF-3088-2054-B1F7A47990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6074" y="2588624"/>
                              <a:ext cx="3067844" cy="200196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98" name="Picture 2">
                            <a:extLst>
                              <a:ext uri="{FF2B5EF4-FFF2-40B4-BE49-F238E27FC236}">
                                <a16:creationId xmlns:a16="http://schemas.microsoft.com/office/drawing/2014/main" id="{BFF32F7D-C7CD-7326-4281-C5B06D12F7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5015" y="2590327"/>
                            <a:ext cx="3067844" cy="20019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074" name="Picture 2">
                          <a:extLst>
                            <a:ext uri="{FF2B5EF4-FFF2-40B4-BE49-F238E27FC236}">
                              <a16:creationId xmlns:a16="http://schemas.microsoft.com/office/drawing/2014/main" id="{73573A7C-FBFF-49DB-C3B9-769ECEB5B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2000" y="276165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4" name="Picture 2">
                        <a:extLst>
                          <a:ext uri="{FF2B5EF4-FFF2-40B4-BE49-F238E27FC236}">
                            <a16:creationId xmlns:a16="http://schemas.microsoft.com/office/drawing/2014/main" id="{64BF1235-3DA5-6676-0973-82B37B6DE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033" y="2737125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3" name="Picture 4">
                      <a:extLst>
                        <a:ext uri="{FF2B5EF4-FFF2-40B4-BE49-F238E27FC236}">
                          <a16:creationId xmlns:a16="http://schemas.microsoft.com/office/drawing/2014/main" id="{913552AB-2EDB-42FB-689D-9BD11AD940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64029" y="2522851"/>
                      <a:ext cx="2729226" cy="19988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4" name="Picture 16">
                    <a:extLst>
                      <a:ext uri="{FF2B5EF4-FFF2-40B4-BE49-F238E27FC236}">
                        <a16:creationId xmlns:a16="http://schemas.microsoft.com/office/drawing/2014/main" id="{24FDB256-9375-5C00-6CDC-8BC454F86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781" y="2733288"/>
                    <a:ext cx="2703298" cy="1979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1199F636-24C3-2A92-261E-D83812D7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646" y="2502916"/>
                  <a:ext cx="2817071" cy="2063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0670CEC0-23A9-3912-2130-A90A632D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02" y="2591514"/>
                <a:ext cx="2846344" cy="2084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09809A4A-B7D3-2887-4F88-F80720D22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529" y="2606533"/>
              <a:ext cx="2846344" cy="208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a040x170s015 seed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D694E5-4C13-AD7A-5A48-63979970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3" y="1058747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E62876F-B868-24D0-98CB-97CC9E2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8" y="2750259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C99BE89-36C6-0906-8DD6-64402FB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6" y="4630261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096000" y="887729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9C2A1-1E3B-1A55-AD47-21983E13A8BC}"/>
              </a:ext>
            </a:extLst>
          </p:cNvPr>
          <p:cNvSpPr/>
          <p:nvPr/>
        </p:nvSpPr>
        <p:spPr>
          <a:xfrm>
            <a:off x="7608009" y="4087660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4259F0-7068-42EB-D680-AA285D3C9083}"/>
              </a:ext>
            </a:extLst>
          </p:cNvPr>
          <p:cNvSpPr/>
          <p:nvPr/>
        </p:nvSpPr>
        <p:spPr>
          <a:xfrm>
            <a:off x="7528348" y="6187172"/>
            <a:ext cx="999066" cy="263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Almost done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7EFB31-798A-DF68-C485-151C4A1BAA08}"/>
              </a:ext>
            </a:extLst>
          </p:cNvPr>
          <p:cNvGrpSpPr/>
          <p:nvPr/>
        </p:nvGrpSpPr>
        <p:grpSpPr>
          <a:xfrm>
            <a:off x="7531315" y="221825"/>
            <a:ext cx="3179415" cy="2405419"/>
            <a:chOff x="7531315" y="221825"/>
            <a:chExt cx="3179415" cy="24054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0EA2CB-313C-EB8D-5B90-E6A46F382D96}"/>
                </a:ext>
              </a:extLst>
            </p:cNvPr>
            <p:cNvGrpSpPr/>
            <p:nvPr/>
          </p:nvGrpSpPr>
          <p:grpSpPr>
            <a:xfrm>
              <a:off x="7531315" y="221825"/>
              <a:ext cx="3179415" cy="2405419"/>
              <a:chOff x="7531315" y="221825"/>
              <a:chExt cx="3179415" cy="24054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99CB3F-542E-E7CE-3325-2C76EE8268C7}"/>
                  </a:ext>
                </a:extLst>
              </p:cNvPr>
              <p:cNvGrpSpPr/>
              <p:nvPr/>
            </p:nvGrpSpPr>
            <p:grpSpPr>
              <a:xfrm>
                <a:off x="7531315" y="221825"/>
                <a:ext cx="3179415" cy="2405419"/>
                <a:chOff x="7531315" y="221825"/>
                <a:chExt cx="3179415" cy="240541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7CCFA7-7707-463F-CA06-80E4209F710F}"/>
                    </a:ext>
                  </a:extLst>
                </p:cNvPr>
                <p:cNvGrpSpPr/>
                <p:nvPr/>
              </p:nvGrpSpPr>
              <p:grpSpPr>
                <a:xfrm>
                  <a:off x="7616428" y="221825"/>
                  <a:ext cx="3094302" cy="2405419"/>
                  <a:chOff x="7616428" y="221825"/>
                  <a:chExt cx="3094302" cy="240541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7E3031A-5E1A-DC4B-37C0-4D2F6B0FE899}"/>
                      </a:ext>
                    </a:extLst>
                  </p:cNvPr>
                  <p:cNvGrpSpPr/>
                  <p:nvPr/>
                </p:nvGrpSpPr>
                <p:grpSpPr>
                  <a:xfrm>
                    <a:off x="7616428" y="221825"/>
                    <a:ext cx="3067844" cy="2319154"/>
                    <a:chOff x="7616428" y="221825"/>
                    <a:chExt cx="3067844" cy="2319154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4B4EF33F-FCCB-B337-2893-59E02C0E8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16428" y="221825"/>
                      <a:ext cx="3067844" cy="2319154"/>
                      <a:chOff x="7616428" y="221825"/>
                      <a:chExt cx="3067844" cy="2319154"/>
                    </a:xfrm>
                  </p:grpSpPr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CDEF3CF2-3178-0AE7-5AE2-9C550F32FE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6428" y="221825"/>
                        <a:ext cx="3067844" cy="2146793"/>
                        <a:chOff x="7616428" y="662781"/>
                        <a:chExt cx="3067844" cy="2146793"/>
                      </a:xfrm>
                    </p:grpSpPr>
                    <p:pic>
                      <p:nvPicPr>
                        <p:cNvPr id="5122" name="Picture 2">
                          <a:extLst>
                            <a:ext uri="{FF2B5EF4-FFF2-40B4-BE49-F238E27FC236}">
                              <a16:creationId xmlns:a16="http://schemas.microsoft.com/office/drawing/2014/main" id="{28DFD7BF-C884-4A00-770F-8C3DEF6C07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8060" y="662781"/>
                          <a:ext cx="3024580" cy="1973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060" name="Picture 12">
                          <a:extLst>
                            <a:ext uri="{FF2B5EF4-FFF2-40B4-BE49-F238E27FC236}">
                              <a16:creationId xmlns:a16="http://schemas.microsoft.com/office/drawing/2014/main" id="{ABA95F49-4035-C78A-F90F-2C1743060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6428" y="807609"/>
                          <a:ext cx="3067844" cy="20019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050" name="Picture 2">
                        <a:extLst>
                          <a:ext uri="{FF2B5EF4-FFF2-40B4-BE49-F238E27FC236}">
                            <a16:creationId xmlns:a16="http://schemas.microsoft.com/office/drawing/2014/main" id="{5922D19C-8AED-C576-5EE0-6E0959708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428" y="539014"/>
                        <a:ext cx="3067844" cy="200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8">
                      <a:extLst>
                        <a:ext uri="{FF2B5EF4-FFF2-40B4-BE49-F238E27FC236}">
                          <a16:creationId xmlns:a16="http://schemas.microsoft.com/office/drawing/2014/main" id="{B64671A1-D5F8-ED58-D0A6-14626A281E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78640" y="294418"/>
                      <a:ext cx="2730596" cy="19998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062" name="Picture 14">
                    <a:extLst>
                      <a:ext uri="{FF2B5EF4-FFF2-40B4-BE49-F238E27FC236}">
                        <a16:creationId xmlns:a16="http://schemas.microsoft.com/office/drawing/2014/main" id="{C12738BF-74CA-0C7E-4BD0-B1CFDEBB3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38060" y="376900"/>
                    <a:ext cx="3072670" cy="225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88408267-E630-1E70-489D-C5C1D3F2E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315" y="328600"/>
                  <a:ext cx="3072670" cy="2250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5C3EB7EA-9DBC-BCA0-BD0D-6E12E1CFE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3803" y="334780"/>
                <a:ext cx="2733528" cy="2001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A689D12-49A2-5A39-391A-DEADD17C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11413"/>
              <a:ext cx="2733528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EEC969-8746-F5CA-4B06-61F4EEB10518}"/>
              </a:ext>
            </a:extLst>
          </p:cNvPr>
          <p:cNvGrpSpPr/>
          <p:nvPr/>
        </p:nvGrpSpPr>
        <p:grpSpPr>
          <a:xfrm>
            <a:off x="9150571" y="2549533"/>
            <a:ext cx="2795259" cy="2166680"/>
            <a:chOff x="9150571" y="2549533"/>
            <a:chExt cx="2795259" cy="21666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D79B5E-4438-05F1-5D05-C9D531140185}"/>
                </a:ext>
              </a:extLst>
            </p:cNvPr>
            <p:cNvGrpSpPr/>
            <p:nvPr/>
          </p:nvGrpSpPr>
          <p:grpSpPr>
            <a:xfrm>
              <a:off x="9150571" y="2549533"/>
              <a:ext cx="2795259" cy="2166680"/>
              <a:chOff x="9150571" y="2549533"/>
              <a:chExt cx="2795259" cy="21666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F2858FB-25EA-6693-76CC-965C51FE9C0C}"/>
                  </a:ext>
                </a:extLst>
              </p:cNvPr>
              <p:cNvGrpSpPr/>
              <p:nvPr/>
            </p:nvGrpSpPr>
            <p:grpSpPr>
              <a:xfrm>
                <a:off x="9150571" y="2549533"/>
                <a:ext cx="2760879" cy="2107515"/>
                <a:chOff x="9051656" y="2479192"/>
                <a:chExt cx="2951322" cy="225288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ABF9BED-92F8-7B54-88DE-C4282D263D1E}"/>
                    </a:ext>
                  </a:extLst>
                </p:cNvPr>
                <p:cNvGrpSpPr/>
                <p:nvPr/>
              </p:nvGrpSpPr>
              <p:grpSpPr>
                <a:xfrm>
                  <a:off x="9051656" y="2479192"/>
                  <a:ext cx="2951322" cy="2252889"/>
                  <a:chOff x="8968064" y="2468683"/>
                  <a:chExt cx="2951322" cy="2252889"/>
                </a:xfrm>
              </p:grpSpPr>
              <p:pic>
                <p:nvPicPr>
                  <p:cNvPr id="7" name="Picture 2">
                    <a:extLst>
                      <a:ext uri="{FF2B5EF4-FFF2-40B4-BE49-F238E27FC236}">
                        <a16:creationId xmlns:a16="http://schemas.microsoft.com/office/drawing/2014/main" id="{5E619938-65BE-E079-D95C-9A044F87A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4815" y="2468683"/>
                    <a:ext cx="2844349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12">
                    <a:extLst>
                      <a:ext uri="{FF2B5EF4-FFF2-40B4-BE49-F238E27FC236}">
                        <a16:creationId xmlns:a16="http://schemas.microsoft.com/office/drawing/2014/main" id="{AC55437B-9742-8823-7042-7DE8C4595D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8064" y="2560100"/>
                    <a:ext cx="2951322" cy="21614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5FE4BFE3-31E0-9625-90A8-68F5B9292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407" y="2551438"/>
                  <a:ext cx="2844349" cy="2083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3911322F-1D13-349C-A062-8523CEF08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042" y="2639411"/>
                <a:ext cx="2737788" cy="207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EAF87EB-0AFF-1157-EABE-ED8F2F5A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970" y="2591748"/>
              <a:ext cx="2760879" cy="209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D4D13-3542-6360-A4AC-21DD8FD44F2B}"/>
              </a:ext>
            </a:extLst>
          </p:cNvPr>
          <p:cNvGrpSpPr/>
          <p:nvPr/>
        </p:nvGrpSpPr>
        <p:grpSpPr>
          <a:xfrm>
            <a:off x="9108836" y="4724082"/>
            <a:ext cx="2909854" cy="2160216"/>
            <a:chOff x="9108836" y="4724082"/>
            <a:chExt cx="2909854" cy="21602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689550-64F6-859A-6068-ACC973ED2295}"/>
                </a:ext>
              </a:extLst>
            </p:cNvPr>
            <p:cNvGrpSpPr/>
            <p:nvPr/>
          </p:nvGrpSpPr>
          <p:grpSpPr>
            <a:xfrm>
              <a:off x="9108836" y="4724082"/>
              <a:ext cx="2844350" cy="2155280"/>
              <a:chOff x="9108836" y="4724082"/>
              <a:chExt cx="2844350" cy="215528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1116BE-8973-E534-11F5-07C6DB1C5987}"/>
                  </a:ext>
                </a:extLst>
              </p:cNvPr>
              <p:cNvGrpSpPr/>
              <p:nvPr/>
            </p:nvGrpSpPr>
            <p:grpSpPr>
              <a:xfrm>
                <a:off x="9108836" y="4724082"/>
                <a:ext cx="2844350" cy="2155280"/>
                <a:chOff x="9066429" y="4547957"/>
                <a:chExt cx="2844350" cy="21552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1D8554F-7B55-37FA-D225-709912E224B4}"/>
                    </a:ext>
                  </a:extLst>
                </p:cNvPr>
                <p:cNvGrpSpPr/>
                <p:nvPr/>
              </p:nvGrpSpPr>
              <p:grpSpPr>
                <a:xfrm>
                  <a:off x="9066429" y="4547957"/>
                  <a:ext cx="2844350" cy="2155280"/>
                  <a:chOff x="9000833" y="4631645"/>
                  <a:chExt cx="2844350" cy="2155280"/>
                </a:xfrm>
              </p:grpSpPr>
              <p:pic>
                <p:nvPicPr>
                  <p:cNvPr id="8" name="Picture 4">
                    <a:extLst>
                      <a:ext uri="{FF2B5EF4-FFF2-40B4-BE49-F238E27FC236}">
                        <a16:creationId xmlns:a16="http://schemas.microsoft.com/office/drawing/2014/main" id="{9144D636-CC13-6867-0670-B1D2FAC42C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3938" y="4631645"/>
                    <a:ext cx="2689411" cy="19696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6">
                    <a:extLst>
                      <a:ext uri="{FF2B5EF4-FFF2-40B4-BE49-F238E27FC236}">
                        <a16:creationId xmlns:a16="http://schemas.microsoft.com/office/drawing/2014/main" id="{8F20C485-7B99-9E15-97EC-44B93528D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0833" y="4703797"/>
                    <a:ext cx="2844350" cy="2083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8" name="Picture 10">
                  <a:extLst>
                    <a:ext uri="{FF2B5EF4-FFF2-40B4-BE49-F238E27FC236}">
                      <a16:creationId xmlns:a16="http://schemas.microsoft.com/office/drawing/2014/main" id="{442BF470-D7BD-019B-4D05-BD0A35BF30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3967" y="4632913"/>
                  <a:ext cx="2694978" cy="1973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9F6C32E1-E6B4-BF34-B98B-4929ED0E5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6027" y="4752278"/>
                <a:ext cx="2705423" cy="205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3F8E2C6-3A8C-4D0E-B766-7AECA7879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4340" y="4726661"/>
              <a:ext cx="2844350" cy="215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0507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5BBDC4-6E81-C7D7-31A7-454976E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395AAC-C172-5FC0-AF99-FFB47F9A7C7F}"/>
              </a:ext>
            </a:extLst>
          </p:cNvPr>
          <p:cNvGrpSpPr/>
          <p:nvPr/>
        </p:nvGrpSpPr>
        <p:grpSpPr>
          <a:xfrm>
            <a:off x="4300371" y="84811"/>
            <a:ext cx="2983572" cy="2257850"/>
            <a:chOff x="4248613" y="105027"/>
            <a:chExt cx="2983572" cy="2257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0109AA-60B1-74C0-E962-D2121F804B35}"/>
                </a:ext>
              </a:extLst>
            </p:cNvPr>
            <p:cNvGrpSpPr/>
            <p:nvPr/>
          </p:nvGrpSpPr>
          <p:grpSpPr>
            <a:xfrm>
              <a:off x="4248615" y="105027"/>
              <a:ext cx="2983570" cy="2242155"/>
              <a:chOff x="4248615" y="105027"/>
              <a:chExt cx="2983570" cy="2242155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C33A9A78-9DBE-BBD2-6EA0-AC77D3F04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05027"/>
                <a:ext cx="2983569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F5479799-03AC-6E1B-DA61-9B3E4CA76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615" y="162093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7E4CADA-433D-ECE1-56E7-90D77BB8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13" y="177787"/>
              <a:ext cx="2983571" cy="21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5FAF2-5AA5-2A20-EDD2-0513C72030EB}"/>
              </a:ext>
            </a:extLst>
          </p:cNvPr>
          <p:cNvGrpSpPr/>
          <p:nvPr/>
        </p:nvGrpSpPr>
        <p:grpSpPr>
          <a:xfrm>
            <a:off x="5930439" y="2098252"/>
            <a:ext cx="2989790" cy="2263045"/>
            <a:chOff x="5933549" y="2217027"/>
            <a:chExt cx="2989790" cy="22630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F568C8-91C8-8BE7-FABB-8A3122F4FA3D}"/>
                </a:ext>
              </a:extLst>
            </p:cNvPr>
            <p:cNvGrpSpPr/>
            <p:nvPr/>
          </p:nvGrpSpPr>
          <p:grpSpPr>
            <a:xfrm>
              <a:off x="5933549" y="2217027"/>
              <a:ext cx="2989790" cy="2255161"/>
              <a:chOff x="5933549" y="2336455"/>
              <a:chExt cx="2989790" cy="2255161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6C4FBD34-F8AD-CABD-97EB-2D19AB9507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9769" y="2336455"/>
                <a:ext cx="2983570" cy="218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F1C11308-BD73-E9B9-2228-B2AA69BB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9" y="240424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C1BB06E-3B67-32BB-580D-EDDCF8AA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549" y="2292704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9BE2B-DC50-9CDE-6C82-1EE8BC4489C1}"/>
              </a:ext>
            </a:extLst>
          </p:cNvPr>
          <p:cNvGrpSpPr/>
          <p:nvPr/>
        </p:nvGrpSpPr>
        <p:grpSpPr>
          <a:xfrm>
            <a:off x="5930439" y="4556130"/>
            <a:ext cx="2989791" cy="2264042"/>
            <a:chOff x="5933549" y="4556130"/>
            <a:chExt cx="2989791" cy="22640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35B370-FD49-38D1-1DFF-FF40BD06F8D2}"/>
                </a:ext>
              </a:extLst>
            </p:cNvPr>
            <p:cNvGrpSpPr/>
            <p:nvPr/>
          </p:nvGrpSpPr>
          <p:grpSpPr>
            <a:xfrm>
              <a:off x="5933549" y="4556130"/>
              <a:ext cx="2989791" cy="2264042"/>
              <a:chOff x="5933548" y="4593958"/>
              <a:chExt cx="2989791" cy="2264042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F39A4117-02E0-4EC8-332A-4850F7787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6658" y="4593958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C4F41DB-1A0D-9F66-9970-587BCE320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548" y="4670632"/>
                <a:ext cx="2986681" cy="218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65B7E90-D9A8-05D0-87C3-1164ED69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58" y="4614696"/>
              <a:ext cx="2986681" cy="218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2D72-F3D6-6872-427A-12C483563133}"/>
              </a:ext>
            </a:extLst>
          </p:cNvPr>
          <p:cNvGrpSpPr/>
          <p:nvPr/>
        </p:nvGrpSpPr>
        <p:grpSpPr>
          <a:xfrm>
            <a:off x="2400341" y="1999166"/>
            <a:ext cx="3185635" cy="2480906"/>
            <a:chOff x="2312369" y="2176752"/>
            <a:chExt cx="3185635" cy="24809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9A064F-5DDB-B8FB-91AC-743B83C13122}"/>
                </a:ext>
              </a:extLst>
            </p:cNvPr>
            <p:cNvGrpSpPr/>
            <p:nvPr/>
          </p:nvGrpSpPr>
          <p:grpSpPr>
            <a:xfrm>
              <a:off x="2407182" y="2176752"/>
              <a:ext cx="2989791" cy="2347989"/>
              <a:chOff x="2407182" y="2176752"/>
              <a:chExt cx="2989791" cy="234798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6FC987-DE0A-73B4-AB8A-E9FC4FA76025}"/>
                  </a:ext>
                </a:extLst>
              </p:cNvPr>
              <p:cNvGrpSpPr/>
              <p:nvPr/>
            </p:nvGrpSpPr>
            <p:grpSpPr>
              <a:xfrm>
                <a:off x="2410292" y="2176752"/>
                <a:ext cx="2986681" cy="2332065"/>
                <a:chOff x="2413401" y="2326323"/>
                <a:chExt cx="2986681" cy="2332065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DCC22D27-0849-2497-ACCC-FAD91FBAE7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513" y="2326323"/>
                  <a:ext cx="2983569" cy="2263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7D73802D-E943-1AF3-2E7A-F6B180D946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1" y="2395143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DB7C130F-AA48-03BB-88A9-A6531A7EE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2262438"/>
                <a:ext cx="2982329" cy="2262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CC02A446-9316-3C74-9D36-2FF912968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369" y="2241133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7D47E-93FD-EF64-709C-A11C533E8490}"/>
              </a:ext>
            </a:extLst>
          </p:cNvPr>
          <p:cNvGrpSpPr/>
          <p:nvPr/>
        </p:nvGrpSpPr>
        <p:grpSpPr>
          <a:xfrm>
            <a:off x="2400341" y="4325750"/>
            <a:ext cx="3185635" cy="2527657"/>
            <a:chOff x="2342665" y="4521672"/>
            <a:chExt cx="3185635" cy="2527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8D1054-0218-D53F-CBF7-26BF4949AC95}"/>
                </a:ext>
              </a:extLst>
            </p:cNvPr>
            <p:cNvGrpSpPr/>
            <p:nvPr/>
          </p:nvGrpSpPr>
          <p:grpSpPr>
            <a:xfrm>
              <a:off x="2407182" y="4521672"/>
              <a:ext cx="2989790" cy="2336328"/>
              <a:chOff x="2407182" y="4461505"/>
              <a:chExt cx="2989790" cy="23363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661E7B-0A77-A3C7-D76B-67F0DEA5BD03}"/>
                  </a:ext>
                </a:extLst>
              </p:cNvPr>
              <p:cNvGrpSpPr/>
              <p:nvPr/>
            </p:nvGrpSpPr>
            <p:grpSpPr>
              <a:xfrm>
                <a:off x="2410292" y="4461505"/>
                <a:ext cx="2986680" cy="2336328"/>
                <a:chOff x="2410292" y="4593958"/>
                <a:chExt cx="2986680" cy="2336328"/>
              </a:xfrm>
            </p:grpSpPr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D2C9B3E2-2052-8FD8-8993-07F97223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402" y="4593958"/>
                  <a:ext cx="2983570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>
                  <a:extLst>
                    <a:ext uri="{FF2B5EF4-FFF2-40B4-BE49-F238E27FC236}">
                      <a16:creationId xmlns:a16="http://schemas.microsoft.com/office/drawing/2014/main" id="{D30004B3-3C65-F313-0335-F447FC17B4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0292" y="4667041"/>
                  <a:ext cx="2983571" cy="2263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81591EF-BEC1-2447-7698-31694C5AB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182" y="4489728"/>
                <a:ext cx="2983571" cy="226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9FA86FF-0401-E7B8-10AE-6FD012FB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665" y="4632804"/>
              <a:ext cx="3185635" cy="241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67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a040x170s010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5977466" y="884171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>
            <a:extLst>
              <a:ext uri="{FF2B5EF4-FFF2-40B4-BE49-F238E27FC236}">
                <a16:creationId xmlns:a16="http://schemas.microsoft.com/office/drawing/2014/main" id="{954DCC90-7AE9-9064-E395-F09D1CB5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3" y="2957391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C07C69-A8C4-5F5B-89F1-F0FD38D1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4752714"/>
            <a:ext cx="3024580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3F58F9-61F9-5988-D088-5BA730BF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3" y="2761472"/>
            <a:ext cx="2834259" cy="2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F3E1996-C308-9B18-9ECA-88789EE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6" y="4541745"/>
            <a:ext cx="2895509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E51FD7-5594-A8C7-1C11-A1F8DB1B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34" y="179114"/>
            <a:ext cx="3333728" cy="20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2A29E-4507-500E-B7CD-A27835235511}"/>
              </a:ext>
            </a:extLst>
          </p:cNvPr>
          <p:cNvGrpSpPr/>
          <p:nvPr/>
        </p:nvGrpSpPr>
        <p:grpSpPr>
          <a:xfrm>
            <a:off x="6135746" y="2258621"/>
            <a:ext cx="3090988" cy="2345153"/>
            <a:chOff x="6159910" y="2123342"/>
            <a:chExt cx="3090988" cy="23451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7BEB59-24AF-EDD7-C2AD-637A7328D3B5}"/>
                </a:ext>
              </a:extLst>
            </p:cNvPr>
            <p:cNvGrpSpPr/>
            <p:nvPr/>
          </p:nvGrpSpPr>
          <p:grpSpPr>
            <a:xfrm>
              <a:off x="6159910" y="2123342"/>
              <a:ext cx="3090988" cy="2345153"/>
              <a:chOff x="6194074" y="2311199"/>
              <a:chExt cx="3090988" cy="23451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A2B8C0-7C67-0EFB-6350-C21F6F17910D}"/>
                  </a:ext>
                </a:extLst>
              </p:cNvPr>
              <p:cNvGrpSpPr/>
              <p:nvPr/>
            </p:nvGrpSpPr>
            <p:grpSpPr>
              <a:xfrm>
                <a:off x="6245593" y="2311199"/>
                <a:ext cx="3039469" cy="2345153"/>
                <a:chOff x="6245593" y="2311199"/>
                <a:chExt cx="3039469" cy="234515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6117C7-7845-A171-8F33-87C23BCA2497}"/>
                    </a:ext>
                  </a:extLst>
                </p:cNvPr>
                <p:cNvGrpSpPr/>
                <p:nvPr/>
              </p:nvGrpSpPr>
              <p:grpSpPr>
                <a:xfrm>
                  <a:off x="6245593" y="2311199"/>
                  <a:ext cx="3039469" cy="2345153"/>
                  <a:chOff x="6148844" y="2491582"/>
                  <a:chExt cx="3039469" cy="234515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895A25C-73F4-C0A8-C43A-797516814D57}"/>
                      </a:ext>
                    </a:extLst>
                  </p:cNvPr>
                  <p:cNvGrpSpPr/>
                  <p:nvPr/>
                </p:nvGrpSpPr>
                <p:grpSpPr>
                  <a:xfrm>
                    <a:off x="6148844" y="2491582"/>
                    <a:ext cx="3039469" cy="2291631"/>
                    <a:chOff x="6148844" y="2491582"/>
                    <a:chExt cx="3039469" cy="2291631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66DED011-6363-6CD7-B626-B5BE8B2C32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844" y="2491582"/>
                      <a:ext cx="3039469" cy="2291631"/>
                      <a:chOff x="6148844" y="2491582"/>
                      <a:chExt cx="3039469" cy="2291631"/>
                    </a:xfrm>
                  </p:grpSpPr>
                  <p:grpSp>
                    <p:nvGrpSpPr>
                      <p:cNvPr id="12" name="Group 11">
                        <a:extLst>
                          <a:ext uri="{FF2B5EF4-FFF2-40B4-BE49-F238E27FC236}">
                            <a16:creationId xmlns:a16="http://schemas.microsoft.com/office/drawing/2014/main" id="{7730D4BF-4763-BFF9-2C2E-018AE1C2CB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8844" y="2491582"/>
                        <a:ext cx="3024581" cy="2291631"/>
                        <a:chOff x="6129866" y="2602569"/>
                        <a:chExt cx="3024581" cy="2291631"/>
                      </a:xfrm>
                    </p:grpSpPr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A663C92F-6F84-B41D-7FED-FD3D912BA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230" y="2602569"/>
                          <a:ext cx="2863955" cy="209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28" name="Picture 4">
                          <a:extLst>
                            <a:ext uri="{FF2B5EF4-FFF2-40B4-BE49-F238E27FC236}">
                              <a16:creationId xmlns:a16="http://schemas.microsoft.com/office/drawing/2014/main" id="{DBCA87ED-DCE9-0EC9-28CC-E736AB35DD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9866" y="2679075"/>
                          <a:ext cx="3024581" cy="221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1" name="Picture 2">
                        <a:extLst>
                          <a:ext uri="{FF2B5EF4-FFF2-40B4-BE49-F238E27FC236}">
                            <a16:creationId xmlns:a16="http://schemas.microsoft.com/office/drawing/2014/main" id="{B90FFA34-F9A3-3E1F-5179-D67AA043C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33" y="2568088"/>
                        <a:ext cx="3024580" cy="22151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5" name="Picture 2">
                      <a:extLst>
                        <a:ext uri="{FF2B5EF4-FFF2-40B4-BE49-F238E27FC236}">
                          <a16:creationId xmlns:a16="http://schemas.microsoft.com/office/drawing/2014/main" id="{B5AF64DE-2DE0-1A3A-98C7-6DDBAF8CBF1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04685" y="2571153"/>
                      <a:ext cx="2926538" cy="21433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B7B6C96A-E401-4B07-5895-269A448B12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3732" y="2621610"/>
                    <a:ext cx="3024581" cy="22151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51A73C71-4207-CB91-3D6C-6BF8AD7136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4220" y="2373445"/>
                  <a:ext cx="3024580" cy="2215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35D61DA-D109-4124-BF48-2E059DDEB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4074" y="2376889"/>
                <a:ext cx="3024581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A443E18-9497-3CF0-E786-0FDBD2127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386" y="2282898"/>
              <a:ext cx="2909528" cy="213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476380-044F-D053-D192-728A7ACBF862}"/>
              </a:ext>
            </a:extLst>
          </p:cNvPr>
          <p:cNvGrpSpPr/>
          <p:nvPr/>
        </p:nvGrpSpPr>
        <p:grpSpPr>
          <a:xfrm>
            <a:off x="8828159" y="2208666"/>
            <a:ext cx="3343881" cy="2269531"/>
            <a:chOff x="8828159" y="2208666"/>
            <a:chExt cx="3343881" cy="22695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659F5C-C022-DA4C-0A14-32E26F9568F0}"/>
                </a:ext>
              </a:extLst>
            </p:cNvPr>
            <p:cNvGrpSpPr/>
            <p:nvPr/>
          </p:nvGrpSpPr>
          <p:grpSpPr>
            <a:xfrm>
              <a:off x="8976285" y="2208666"/>
              <a:ext cx="3195755" cy="2269531"/>
              <a:chOff x="8965506" y="2442675"/>
              <a:chExt cx="3195755" cy="2269531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1F544E2-A991-A9A4-BABF-0EAAEC8D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5506" y="2442675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4CF034B-7E13-89EC-BCA0-BD272CE67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5659" y="2497081"/>
                <a:ext cx="3185602" cy="2215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8B1426F-B2B8-DD7A-CCD4-6C838E201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159" y="2338427"/>
              <a:ext cx="3333728" cy="20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F0E002-54D7-84F7-BDBD-C8B83D4F3C1F}"/>
              </a:ext>
            </a:extLst>
          </p:cNvPr>
          <p:cNvGrpSpPr/>
          <p:nvPr/>
        </p:nvGrpSpPr>
        <p:grpSpPr>
          <a:xfrm>
            <a:off x="8814529" y="4722012"/>
            <a:ext cx="3357511" cy="2151713"/>
            <a:chOff x="9012735" y="4664882"/>
            <a:chExt cx="3357511" cy="2151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0C876-1E76-20B1-C1F3-3A5DDA3B7777}"/>
                </a:ext>
              </a:extLst>
            </p:cNvPr>
            <p:cNvGrpSpPr/>
            <p:nvPr/>
          </p:nvGrpSpPr>
          <p:grpSpPr>
            <a:xfrm>
              <a:off x="9056795" y="4664882"/>
              <a:ext cx="3024582" cy="2151713"/>
              <a:chOff x="8964125" y="4700534"/>
              <a:chExt cx="3024582" cy="2151713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56FACE0B-2507-7C8E-19A7-B45A0848F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00534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D3B4F8A-DEDD-CA71-C1A0-A13A60658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4125" y="4749088"/>
                <a:ext cx="3024582" cy="2103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BCB2A01-4B2A-44EC-1DDC-CFFFC9D8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735" y="4684861"/>
              <a:ext cx="3357511" cy="21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365D9-B671-9AD1-B852-20466A0D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46" y="4638550"/>
            <a:ext cx="3021588" cy="22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18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4210617-670F-7E91-7245-005EBC67DFA1}"/>
              </a:ext>
            </a:extLst>
          </p:cNvPr>
          <p:cNvGrpSpPr/>
          <p:nvPr/>
        </p:nvGrpSpPr>
        <p:grpSpPr>
          <a:xfrm>
            <a:off x="7062901" y="775413"/>
            <a:ext cx="2194633" cy="1708011"/>
            <a:chOff x="7062676" y="631954"/>
            <a:chExt cx="2194633" cy="170801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D16B05E1-0198-8C43-7055-365288AB8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676" y="642293"/>
              <a:ext cx="2194633" cy="169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08BA97-E7B7-0712-D3A9-7899BD066230}"/>
                </a:ext>
              </a:extLst>
            </p:cNvPr>
            <p:cNvSpPr txBox="1"/>
            <p:nvPr/>
          </p:nvSpPr>
          <p:spPr>
            <a:xfrm>
              <a:off x="7832505" y="631954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−10.24458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F5533-A29B-6B34-8AF8-9842F14A7274}"/>
              </a:ext>
            </a:extLst>
          </p:cNvPr>
          <p:cNvGrpSpPr/>
          <p:nvPr/>
        </p:nvGrpSpPr>
        <p:grpSpPr>
          <a:xfrm>
            <a:off x="2413782" y="1006437"/>
            <a:ext cx="2277532" cy="1784387"/>
            <a:chOff x="2413782" y="1006437"/>
            <a:chExt cx="2277532" cy="1784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7252B0-9E90-9F0E-F75C-F89F952A5938}"/>
                </a:ext>
              </a:extLst>
            </p:cNvPr>
            <p:cNvGrpSpPr/>
            <p:nvPr/>
          </p:nvGrpSpPr>
          <p:grpSpPr>
            <a:xfrm>
              <a:off x="2413782" y="1093155"/>
              <a:ext cx="2277532" cy="1697669"/>
              <a:chOff x="2590801" y="1197930"/>
              <a:chExt cx="2277532" cy="1697669"/>
            </a:xfrm>
          </p:grpSpPr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98E8233B-5C7B-F1A1-8EE3-041C6E4E4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486"/>
              <a:stretch/>
            </p:blipFill>
            <p:spPr bwMode="auto">
              <a:xfrm>
                <a:off x="2590801" y="1197930"/>
                <a:ext cx="982605" cy="16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2">
                <a:extLst>
                  <a:ext uri="{FF2B5EF4-FFF2-40B4-BE49-F238E27FC236}">
                    <a16:creationId xmlns:a16="http://schemas.microsoft.com/office/drawing/2014/main" id="{EB8082F1-364D-64AD-9CB4-7F94C1D98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406" y="1462112"/>
                <a:ext cx="1294927" cy="106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9E34F-2513-F958-2BB2-5C956AA8030D}"/>
                </a:ext>
              </a:extLst>
            </p:cNvPr>
            <p:cNvSpPr txBox="1"/>
            <p:nvPr/>
          </p:nvSpPr>
          <p:spPr>
            <a:xfrm>
              <a:off x="3299107" y="1006437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− 9.14301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F11C3F-BD21-6D10-F11D-4A813F957DF9}"/>
              </a:ext>
            </a:extLst>
          </p:cNvPr>
          <p:cNvGrpSpPr/>
          <p:nvPr/>
        </p:nvGrpSpPr>
        <p:grpSpPr>
          <a:xfrm>
            <a:off x="2444029" y="2552502"/>
            <a:ext cx="2323364" cy="1596791"/>
            <a:chOff x="2444029" y="2552502"/>
            <a:chExt cx="2323364" cy="15967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009BC7A-0CD0-29E4-2FAB-C742D302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029" y="2611462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F58FA-3AE7-791E-A97F-C1CB607394A1}"/>
                </a:ext>
              </a:extLst>
            </p:cNvPr>
            <p:cNvSpPr txBox="1"/>
            <p:nvPr/>
          </p:nvSpPr>
          <p:spPr>
            <a:xfrm>
              <a:off x="3288878" y="2552502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−9.63949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792F6E-2CFA-A466-21F1-B588EF8BBAE8}"/>
              </a:ext>
            </a:extLst>
          </p:cNvPr>
          <p:cNvGrpSpPr/>
          <p:nvPr/>
        </p:nvGrpSpPr>
        <p:grpSpPr>
          <a:xfrm>
            <a:off x="2447657" y="4181490"/>
            <a:ext cx="2323364" cy="1631178"/>
            <a:chOff x="2447657" y="4181490"/>
            <a:chExt cx="2323364" cy="16311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9FF441B-35F4-6F68-1BFA-26A606EC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657" y="4274837"/>
              <a:ext cx="2323364" cy="153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C8B33-B0BE-5012-7BEB-1B37E08F2EEF}"/>
                </a:ext>
              </a:extLst>
            </p:cNvPr>
            <p:cNvSpPr txBox="1"/>
            <p:nvPr/>
          </p:nvSpPr>
          <p:spPr>
            <a:xfrm>
              <a:off x="3307632" y="418149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− 9.63030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0C94A7-0D1F-5F7A-76A1-D1CB99A4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1280"/>
          </a:xfrm>
        </p:spPr>
        <p:txBody>
          <a:bodyPr/>
          <a:lstStyle/>
          <a:p>
            <a:r>
              <a:rPr lang="en-US" dirty="0"/>
              <a:t>    X200          x170         x130            x120          x100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4364C6-4630-2228-155F-5A371E8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" y="1093156"/>
            <a:ext cx="2241323" cy="16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E58A0-C249-1B4D-767B-F8B035E3C54D}"/>
              </a:ext>
            </a:extLst>
          </p:cNvPr>
          <p:cNvGrpSpPr/>
          <p:nvPr/>
        </p:nvGrpSpPr>
        <p:grpSpPr>
          <a:xfrm>
            <a:off x="4749082" y="1045332"/>
            <a:ext cx="2125956" cy="1697671"/>
            <a:chOff x="4946982" y="1128037"/>
            <a:chExt cx="2125956" cy="1697671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D4716700-781C-0A76-9B9D-C55745522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149" y="1483478"/>
              <a:ext cx="1242789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0FFEDC91-0F22-339F-89A2-C7BBF6A5F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99"/>
            <a:stretch/>
          </p:blipFill>
          <p:spPr bwMode="auto">
            <a:xfrm>
              <a:off x="4946982" y="1128037"/>
              <a:ext cx="785009" cy="169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D21286-2C3D-0A45-03DE-AADD269D1128}"/>
              </a:ext>
            </a:extLst>
          </p:cNvPr>
          <p:cNvGrpSpPr/>
          <p:nvPr/>
        </p:nvGrpSpPr>
        <p:grpSpPr>
          <a:xfrm>
            <a:off x="9600178" y="2364479"/>
            <a:ext cx="2139755" cy="1635338"/>
            <a:chOff x="9600178" y="2364479"/>
            <a:chExt cx="2139755" cy="16353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137CD-2F7F-313B-A2FB-3D33DD63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2364479"/>
              <a:ext cx="2139755" cy="16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74717-9AF3-EB5C-0434-38FDAB0F27D8}"/>
                </a:ext>
              </a:extLst>
            </p:cNvPr>
            <p:cNvSpPr txBox="1"/>
            <p:nvPr/>
          </p:nvSpPr>
          <p:spPr>
            <a:xfrm>
              <a:off x="10250790" y="239209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−11.0015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348EFE-AB78-5833-95D8-9DA4B6D39A3E}"/>
              </a:ext>
            </a:extLst>
          </p:cNvPr>
          <p:cNvGrpSpPr/>
          <p:nvPr/>
        </p:nvGrpSpPr>
        <p:grpSpPr>
          <a:xfrm>
            <a:off x="9618418" y="3821262"/>
            <a:ext cx="2052508" cy="1568658"/>
            <a:chOff x="9600232" y="3824870"/>
            <a:chExt cx="2052508" cy="15686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441A9C-927E-8B21-6900-58BB2D6E6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232" y="3824870"/>
              <a:ext cx="2052508" cy="156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EF11C-9D60-47A8-BA2B-2E3B62340FBC}"/>
                </a:ext>
              </a:extLst>
            </p:cNvPr>
            <p:cNvSpPr txBox="1"/>
            <p:nvPr/>
          </p:nvSpPr>
          <p:spPr>
            <a:xfrm>
              <a:off x="10195590" y="3824870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−10.9948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8CC817-F720-CBA8-09D0-52099F05E455}"/>
              </a:ext>
            </a:extLst>
          </p:cNvPr>
          <p:cNvGrpSpPr/>
          <p:nvPr/>
        </p:nvGrpSpPr>
        <p:grpSpPr>
          <a:xfrm>
            <a:off x="9600178" y="996709"/>
            <a:ext cx="1957988" cy="1607373"/>
            <a:chOff x="9600178" y="996709"/>
            <a:chExt cx="1957988" cy="160737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0AE888-B839-6614-8CC5-2C600C11CAB1}"/>
                </a:ext>
              </a:extLst>
            </p:cNvPr>
            <p:cNvGrpSpPr/>
            <p:nvPr/>
          </p:nvGrpSpPr>
          <p:grpSpPr>
            <a:xfrm>
              <a:off x="9600178" y="1035424"/>
              <a:ext cx="1893401" cy="1568658"/>
              <a:chOff x="9390085" y="1140199"/>
              <a:chExt cx="1893401" cy="1568658"/>
            </a:xfrm>
          </p:grpSpPr>
          <p:pic>
            <p:nvPicPr>
              <p:cNvPr id="54" name="Picture 8">
                <a:extLst>
                  <a:ext uri="{FF2B5EF4-FFF2-40B4-BE49-F238E27FC236}">
                    <a16:creationId xmlns:a16="http://schemas.microsoft.com/office/drawing/2014/main" id="{972972A2-D90B-1030-53DD-16B83E64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50"/>
              <a:stretch/>
            </p:blipFill>
            <p:spPr bwMode="auto">
              <a:xfrm>
                <a:off x="9390085" y="1140199"/>
                <a:ext cx="642916" cy="1568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>
                <a:extLst>
                  <a:ext uri="{FF2B5EF4-FFF2-40B4-BE49-F238E27FC236}">
                    <a16:creationId xmlns:a16="http://schemas.microsoft.com/office/drawing/2014/main" id="{F587B998-DEDE-46E2-1F6E-67B54A6AE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74" t="15626" r="1960" b="20248"/>
              <a:stretch/>
            </p:blipFill>
            <p:spPr bwMode="auto">
              <a:xfrm>
                <a:off x="10040697" y="1325563"/>
                <a:ext cx="1242789" cy="958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A9D304-3108-9420-DF8E-089988CB60D8}"/>
                </a:ext>
              </a:extLst>
            </p:cNvPr>
            <p:cNvSpPr txBox="1"/>
            <p:nvPr/>
          </p:nvSpPr>
          <p:spPr>
            <a:xfrm>
              <a:off x="10177060" y="99670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−11.0057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2C49E6-25B3-4209-D39B-95174AB22E92}"/>
              </a:ext>
            </a:extLst>
          </p:cNvPr>
          <p:cNvGrpSpPr/>
          <p:nvPr/>
        </p:nvGrpSpPr>
        <p:grpSpPr>
          <a:xfrm>
            <a:off x="9600178" y="5151985"/>
            <a:ext cx="2328203" cy="1672062"/>
            <a:chOff x="9600178" y="5151985"/>
            <a:chExt cx="2328203" cy="1672062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965EB3FA-5D83-3F8D-7F56-EB9486B61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0178" y="5229087"/>
              <a:ext cx="2328203" cy="15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66A504-A891-A563-389D-7DFEF93AD8EE}"/>
                </a:ext>
              </a:extLst>
            </p:cNvPr>
            <p:cNvSpPr txBox="1"/>
            <p:nvPr/>
          </p:nvSpPr>
          <p:spPr>
            <a:xfrm>
              <a:off x="10312075" y="51519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−10.9953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238A2-A9AA-6264-42E2-5FC847FEC869}"/>
              </a:ext>
            </a:extLst>
          </p:cNvPr>
          <p:cNvGrpSpPr/>
          <p:nvPr/>
        </p:nvGrpSpPr>
        <p:grpSpPr>
          <a:xfrm>
            <a:off x="7065007" y="2199599"/>
            <a:ext cx="2228062" cy="1723531"/>
            <a:chOff x="7047361" y="2073304"/>
            <a:chExt cx="2228062" cy="17235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36A0E4-3265-20FF-24FB-9A26E68A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61" y="207330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C7E70F-8CEE-8F77-377D-61DC58457704}"/>
                </a:ext>
              </a:extLst>
            </p:cNvPr>
            <p:cNvSpPr txBox="1"/>
            <p:nvPr/>
          </p:nvSpPr>
          <p:spPr>
            <a:xfrm>
              <a:off x="7838369" y="2102408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−10.2429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267144-F0C0-00C4-9A47-1171C15E35FD}"/>
              </a:ext>
            </a:extLst>
          </p:cNvPr>
          <p:cNvGrpSpPr/>
          <p:nvPr/>
        </p:nvGrpSpPr>
        <p:grpSpPr>
          <a:xfrm>
            <a:off x="7065007" y="3656270"/>
            <a:ext cx="2228062" cy="1723531"/>
            <a:chOff x="7016168" y="3542394"/>
            <a:chExt cx="2228062" cy="172353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EEDF784-CFC2-B0E0-7F37-21F4F8CE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168" y="3542394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95BFA-CDBC-AB38-88B4-C90CA4AB9AE6}"/>
                </a:ext>
              </a:extLst>
            </p:cNvPr>
            <p:cNvSpPr txBox="1"/>
            <p:nvPr/>
          </p:nvSpPr>
          <p:spPr>
            <a:xfrm>
              <a:off x="7834109" y="3554429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F = −10.2461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7645-D37A-1CC4-5036-4D5E8F92DE9A}"/>
              </a:ext>
            </a:extLst>
          </p:cNvPr>
          <p:cNvGrpSpPr/>
          <p:nvPr/>
        </p:nvGrpSpPr>
        <p:grpSpPr>
          <a:xfrm>
            <a:off x="7043528" y="5121408"/>
            <a:ext cx="2228062" cy="1723531"/>
            <a:chOff x="7034408" y="4995779"/>
            <a:chExt cx="2228062" cy="172353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B2CC4DE-0B4B-CFB4-49D1-E2A443F66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08" y="4995779"/>
              <a:ext cx="2228062" cy="172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43FB9-89E3-CE1B-E12E-DBFB5903F1AA}"/>
                </a:ext>
              </a:extLst>
            </p:cNvPr>
            <p:cNvSpPr txBox="1"/>
            <p:nvPr/>
          </p:nvSpPr>
          <p:spPr>
            <a:xfrm>
              <a:off x="7834109" y="5013485"/>
              <a:ext cx="1381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 = −10.2431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3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relaxation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965C6-3557-8AE5-5E93-48DF22DCB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29"/>
          <a:stretch/>
        </p:blipFill>
        <p:spPr bwMode="auto">
          <a:xfrm>
            <a:off x="7806320" y="3080877"/>
            <a:ext cx="1274331" cy="32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CB381E-7B0A-2699-83FA-3BC093D1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8"/>
          <a:stretch/>
        </p:blipFill>
        <p:spPr bwMode="auto">
          <a:xfrm>
            <a:off x="5546088" y="3069002"/>
            <a:ext cx="1037900" cy="32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53B0D2-1A76-EDE0-8CF5-B1E423D29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2"/>
          <a:stretch/>
        </p:blipFill>
        <p:spPr bwMode="auto">
          <a:xfrm>
            <a:off x="6555135" y="3102169"/>
            <a:ext cx="1228039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C99185A-368A-CC28-5BB9-178EF2419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55"/>
          <a:stretch/>
        </p:blipFill>
        <p:spPr bwMode="auto">
          <a:xfrm>
            <a:off x="9010777" y="3113405"/>
            <a:ext cx="12057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3EF64E-73BA-3242-927D-C242B341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0"/>
          <a:stretch/>
        </p:blipFill>
        <p:spPr bwMode="auto">
          <a:xfrm>
            <a:off x="10216503" y="3113405"/>
            <a:ext cx="1274331" cy="31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2B3CF9-F967-C08D-44A7-02078D3F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7" y="1901887"/>
            <a:ext cx="4180426" cy="31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29A0341-B04A-A3C1-6D1A-7DD36B9FA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5626" r="1960" b="20248"/>
          <a:stretch/>
        </p:blipFill>
        <p:spPr bwMode="auto">
          <a:xfrm>
            <a:off x="7193871" y="448606"/>
            <a:ext cx="3022632" cy="2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8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FC1B76D-AAA1-9B70-003A-CA2FDE2E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97" y="958169"/>
            <a:ext cx="3013603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7CDDFC-44B0-B0E8-CD6F-EB8143B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321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0DECE-6162-57A8-B057-C1C71EEC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7125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2940433-D0EE-B7DD-2C84-963C67F8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01" y="2767333"/>
            <a:ext cx="3013602" cy="20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2A96E39-0BCB-1FE6-7D92-B41E4D18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09" y="4781247"/>
            <a:ext cx="3013600" cy="20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796DCE-C133-0984-E447-7C32345AD21B}"/>
              </a:ext>
            </a:extLst>
          </p:cNvPr>
          <p:cNvGrpSpPr/>
          <p:nvPr/>
        </p:nvGrpSpPr>
        <p:grpSpPr>
          <a:xfrm>
            <a:off x="9054370" y="2103660"/>
            <a:ext cx="3022835" cy="2389159"/>
            <a:chOff x="9054370" y="2103660"/>
            <a:chExt cx="3022835" cy="23891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F184BE-A879-C2C2-B511-41365CFDDC13}"/>
                </a:ext>
              </a:extLst>
            </p:cNvPr>
            <p:cNvGrpSpPr/>
            <p:nvPr/>
          </p:nvGrpSpPr>
          <p:grpSpPr>
            <a:xfrm>
              <a:off x="9054370" y="2103660"/>
              <a:ext cx="3022835" cy="2389159"/>
              <a:chOff x="9062101" y="2594826"/>
              <a:chExt cx="3022835" cy="238915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A0E629-E29B-F2CE-6AA6-0CE689BCD5FB}"/>
                  </a:ext>
                </a:extLst>
              </p:cNvPr>
              <p:cNvGrpSpPr/>
              <p:nvPr/>
            </p:nvGrpSpPr>
            <p:grpSpPr>
              <a:xfrm>
                <a:off x="9071335" y="2594826"/>
                <a:ext cx="3013601" cy="2284253"/>
                <a:chOff x="9071335" y="2594826"/>
                <a:chExt cx="3013601" cy="22842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21C3150-9023-F97B-C7D7-7D1D43EED307}"/>
                    </a:ext>
                  </a:extLst>
                </p:cNvPr>
                <p:cNvGrpSpPr/>
                <p:nvPr/>
              </p:nvGrpSpPr>
              <p:grpSpPr>
                <a:xfrm>
                  <a:off x="9071335" y="2594826"/>
                  <a:ext cx="3013601" cy="2201722"/>
                  <a:chOff x="9072896" y="2512295"/>
                  <a:chExt cx="3013601" cy="2201722"/>
                </a:xfrm>
              </p:grpSpPr>
              <p:pic>
                <p:nvPicPr>
                  <p:cNvPr id="1044" name="Picture 20">
                    <a:extLst>
                      <a:ext uri="{FF2B5EF4-FFF2-40B4-BE49-F238E27FC236}">
                        <a16:creationId xmlns:a16="http://schemas.microsoft.com/office/drawing/2014/main" id="{8050FF1C-EE31-BC83-AF5B-4E6B7D6C13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7" y="2512295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6" name="Picture 10">
                    <a:extLst>
                      <a:ext uri="{FF2B5EF4-FFF2-40B4-BE49-F238E27FC236}">
                        <a16:creationId xmlns:a16="http://schemas.microsoft.com/office/drawing/2014/main" id="{99A50FCB-83B0-3680-6F2A-DA14662FD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72896" y="2586252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0" name="Picture 8">
                    <a:extLst>
                      <a:ext uri="{FF2B5EF4-FFF2-40B4-BE49-F238E27FC236}">
                        <a16:creationId xmlns:a16="http://schemas.microsoft.com/office/drawing/2014/main" id="{DA05AA4D-FE5F-ED68-360F-77600BDE2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150" y="2674225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4" name="Picture 14">
                  <a:extLst>
                    <a:ext uri="{FF2B5EF4-FFF2-40B4-BE49-F238E27FC236}">
                      <a16:creationId xmlns:a16="http://schemas.microsoft.com/office/drawing/2014/main" id="{5D66DBB9-4141-EAAA-F685-1D3EFA6F7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944" y="2839287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7FCA001E-C53F-D695-D7B8-966F11D89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101" y="2919486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CC9F6-B94C-E0BA-57CA-585C41D1AC33}"/>
                </a:ext>
              </a:extLst>
            </p:cNvPr>
            <p:cNvSpPr/>
            <p:nvPr/>
          </p:nvSpPr>
          <p:spPr>
            <a:xfrm>
              <a:off x="9653538" y="3264181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A17E3F-432C-BE44-1ED5-9043894CDA3A}"/>
              </a:ext>
            </a:extLst>
          </p:cNvPr>
          <p:cNvGrpSpPr/>
          <p:nvPr/>
        </p:nvGrpSpPr>
        <p:grpSpPr>
          <a:xfrm>
            <a:off x="9033255" y="4391832"/>
            <a:ext cx="3034146" cy="2403983"/>
            <a:chOff x="9033255" y="4391832"/>
            <a:chExt cx="3034146" cy="24039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69C530-5B60-A3B1-7F96-E908710E3259}"/>
                </a:ext>
              </a:extLst>
            </p:cNvPr>
            <p:cNvGrpSpPr/>
            <p:nvPr/>
          </p:nvGrpSpPr>
          <p:grpSpPr>
            <a:xfrm>
              <a:off x="9033255" y="4391832"/>
              <a:ext cx="3034146" cy="2403983"/>
              <a:chOff x="9064015" y="4695654"/>
              <a:chExt cx="3034146" cy="240398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CE92F0-48B8-41AC-7528-94FF3DD64FB0}"/>
                  </a:ext>
                </a:extLst>
              </p:cNvPr>
              <p:cNvGrpSpPr/>
              <p:nvPr/>
            </p:nvGrpSpPr>
            <p:grpSpPr>
              <a:xfrm>
                <a:off x="9076022" y="4695654"/>
                <a:ext cx="3022139" cy="2316930"/>
                <a:chOff x="9076022" y="4695654"/>
                <a:chExt cx="3022139" cy="23169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80909E-E68A-277B-46F5-AF7A82992749}"/>
                    </a:ext>
                  </a:extLst>
                </p:cNvPr>
                <p:cNvGrpSpPr/>
                <p:nvPr/>
              </p:nvGrpSpPr>
              <p:grpSpPr>
                <a:xfrm>
                  <a:off x="9084560" y="4695654"/>
                  <a:ext cx="3013601" cy="2236459"/>
                  <a:chOff x="9084560" y="4695654"/>
                  <a:chExt cx="3013601" cy="2236459"/>
                </a:xfrm>
              </p:grpSpPr>
              <p:pic>
                <p:nvPicPr>
                  <p:cNvPr id="1046" name="Picture 22">
                    <a:extLst>
                      <a:ext uri="{FF2B5EF4-FFF2-40B4-BE49-F238E27FC236}">
                        <a16:creationId xmlns:a16="http://schemas.microsoft.com/office/drawing/2014/main" id="{4930A343-4DDE-77B2-1AEA-27E1CF994D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07401" y="4695654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8" name="Picture 12">
                    <a:extLst>
                      <a:ext uri="{FF2B5EF4-FFF2-40B4-BE49-F238E27FC236}">
                        <a16:creationId xmlns:a16="http://schemas.microsoft.com/office/drawing/2014/main" id="{417B6B01-AECA-71A7-7D67-977EABA6E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1" y="4777631"/>
                    <a:ext cx="3013600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10">
                    <a:extLst>
                      <a:ext uri="{FF2B5EF4-FFF2-40B4-BE49-F238E27FC236}">
                        <a16:creationId xmlns:a16="http://schemas.microsoft.com/office/drawing/2014/main" id="{678EC2BA-81F4-862B-A23C-F68E33EF6A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84560" y="4867614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132" name="Picture 12">
                  <a:extLst>
                    <a:ext uri="{FF2B5EF4-FFF2-40B4-BE49-F238E27FC236}">
                      <a16:creationId xmlns:a16="http://schemas.microsoft.com/office/drawing/2014/main" id="{8CA0ED7F-5878-8DFA-8E93-73C4714149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6022" y="4948085"/>
                  <a:ext cx="3013600" cy="2064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41DB56BE-8BD9-D2A1-6E86-68A32B4D0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4015" y="5035138"/>
                <a:ext cx="3013600" cy="2064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F16903-9F13-A0F6-F9F5-36AC9594ED20}"/>
                </a:ext>
              </a:extLst>
            </p:cNvPr>
            <p:cNvSpPr/>
            <p:nvPr/>
          </p:nvSpPr>
          <p:spPr>
            <a:xfrm>
              <a:off x="9653538" y="5620057"/>
              <a:ext cx="916108" cy="2674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old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0C598-AC53-CBBE-6C8E-848BE14741E7}"/>
              </a:ext>
            </a:extLst>
          </p:cNvPr>
          <p:cNvGrpSpPr/>
          <p:nvPr/>
        </p:nvGrpSpPr>
        <p:grpSpPr>
          <a:xfrm>
            <a:off x="7443496" y="0"/>
            <a:ext cx="3100324" cy="2524863"/>
            <a:chOff x="7443496" y="0"/>
            <a:chExt cx="3100324" cy="2524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15A29E-446E-EAB4-A7A8-62937FB8483E}"/>
                </a:ext>
              </a:extLst>
            </p:cNvPr>
            <p:cNvGrpSpPr/>
            <p:nvPr/>
          </p:nvGrpSpPr>
          <p:grpSpPr>
            <a:xfrm>
              <a:off x="7443496" y="0"/>
              <a:ext cx="3100324" cy="2524863"/>
              <a:chOff x="7443496" y="0"/>
              <a:chExt cx="3100324" cy="252486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F61B3FD-2D97-D0BB-F727-2C24DC066360}"/>
                  </a:ext>
                </a:extLst>
              </p:cNvPr>
              <p:cNvGrpSpPr/>
              <p:nvPr/>
            </p:nvGrpSpPr>
            <p:grpSpPr>
              <a:xfrm>
                <a:off x="7443496" y="0"/>
                <a:ext cx="3100324" cy="2445965"/>
                <a:chOff x="7452749" y="34257"/>
                <a:chExt cx="3100324" cy="244596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F0109B7-27CD-7BCC-3822-43F6598684EB}"/>
                    </a:ext>
                  </a:extLst>
                </p:cNvPr>
                <p:cNvGrpSpPr/>
                <p:nvPr/>
              </p:nvGrpSpPr>
              <p:grpSpPr>
                <a:xfrm>
                  <a:off x="7452749" y="34257"/>
                  <a:ext cx="3100324" cy="2357965"/>
                  <a:chOff x="7444413" y="216445"/>
                  <a:chExt cx="3100324" cy="235796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F37D5B7-74B7-6D2B-46CE-F0F8523A4064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16445"/>
                    <a:ext cx="3100324" cy="2277673"/>
                    <a:chOff x="7444413" y="216445"/>
                    <a:chExt cx="3100324" cy="227767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ECD5B897-5F96-30B3-8848-CF05AB0B2F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16445"/>
                      <a:ext cx="3100324" cy="2225420"/>
                      <a:chOff x="7601733" y="352386"/>
                      <a:chExt cx="3100324" cy="2225420"/>
                    </a:xfrm>
                  </p:grpSpPr>
                  <p:pic>
                    <p:nvPicPr>
                      <p:cNvPr id="1042" name="Picture 18">
                        <a:extLst>
                          <a:ext uri="{FF2B5EF4-FFF2-40B4-BE49-F238E27FC236}">
                            <a16:creationId xmlns:a16="http://schemas.microsoft.com/office/drawing/2014/main" id="{679A1D9C-9C8A-AECB-72C7-3F99BC657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35238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2" name="Picture 6">
                        <a:extLst>
                          <a:ext uri="{FF2B5EF4-FFF2-40B4-BE49-F238E27FC236}">
                            <a16:creationId xmlns:a16="http://schemas.microsoft.com/office/drawing/2014/main" id="{9FE7E8DF-02B3-05FE-64DF-BDE7A23989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733" y="440173"/>
                        <a:ext cx="3100324" cy="2123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" name="Picture 2">
                        <a:extLst>
                          <a:ext uri="{FF2B5EF4-FFF2-40B4-BE49-F238E27FC236}">
                            <a16:creationId xmlns:a16="http://schemas.microsoft.com/office/drawing/2014/main" id="{BE2A0D03-61A4-812E-37FB-04A12722C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446" y="513307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6" name="Picture 16">
                      <a:extLst>
                        <a:ext uri="{FF2B5EF4-FFF2-40B4-BE49-F238E27FC236}">
                          <a16:creationId xmlns:a16="http://schemas.microsoft.com/office/drawing/2014/main" id="{18BE952B-A74E-EE24-805A-F005A63C08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67636" y="454326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5F144A3D-D242-D34F-4218-B51D2A4A7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6492" y="534618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BE98ACF6-E43E-D9C4-6776-3F6E189475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0808" y="440430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48B539A-E57A-6247-AFCA-A8F503422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3496" y="485071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16A9777-76A5-6623-13B4-5DFA70F83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165" y="342630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0B5E8-A704-2430-F2C3-7E4385C5F7FD}"/>
              </a:ext>
            </a:extLst>
          </p:cNvPr>
          <p:cNvGrpSpPr/>
          <p:nvPr/>
        </p:nvGrpSpPr>
        <p:grpSpPr>
          <a:xfrm>
            <a:off x="6159837" y="2084154"/>
            <a:ext cx="3029503" cy="2500587"/>
            <a:chOff x="6159837" y="2084154"/>
            <a:chExt cx="3029503" cy="250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4D7698-5E1E-C13A-AE45-2E6DA7F80DBA}"/>
                </a:ext>
              </a:extLst>
            </p:cNvPr>
            <p:cNvGrpSpPr/>
            <p:nvPr/>
          </p:nvGrpSpPr>
          <p:grpSpPr>
            <a:xfrm>
              <a:off x="6159837" y="2084154"/>
              <a:ext cx="3029503" cy="2500587"/>
              <a:chOff x="6159837" y="2084154"/>
              <a:chExt cx="3029503" cy="250058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A70BD5-31B1-13B5-4215-A058D867E8AB}"/>
                  </a:ext>
                </a:extLst>
              </p:cNvPr>
              <p:cNvGrpSpPr/>
              <p:nvPr/>
            </p:nvGrpSpPr>
            <p:grpSpPr>
              <a:xfrm>
                <a:off x="6159837" y="2084154"/>
                <a:ext cx="3029503" cy="2429614"/>
                <a:chOff x="6159837" y="2084154"/>
                <a:chExt cx="3029503" cy="242961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972D4A0-5EE7-8950-5FFC-FD9A0CB33A32}"/>
                    </a:ext>
                  </a:extLst>
                </p:cNvPr>
                <p:cNvGrpSpPr/>
                <p:nvPr/>
              </p:nvGrpSpPr>
              <p:grpSpPr>
                <a:xfrm>
                  <a:off x="6159837" y="2084154"/>
                  <a:ext cx="3029503" cy="2371084"/>
                  <a:chOff x="6164578" y="2496140"/>
                  <a:chExt cx="3029503" cy="2371084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D67E067-3FB9-66CE-1EC7-582AFF1E184D}"/>
                      </a:ext>
                    </a:extLst>
                  </p:cNvPr>
                  <p:cNvGrpSpPr/>
                  <p:nvPr/>
                </p:nvGrpSpPr>
                <p:grpSpPr>
                  <a:xfrm>
                    <a:off x="6164578" y="2496140"/>
                    <a:ext cx="3013601" cy="2263467"/>
                    <a:chOff x="6164578" y="2496140"/>
                    <a:chExt cx="3013601" cy="2263467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46FE847D-4F14-3C31-041F-FF9D68E9A6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4578" y="2496140"/>
                      <a:ext cx="3013601" cy="2199924"/>
                      <a:chOff x="6164578" y="2496140"/>
                      <a:chExt cx="3013601" cy="2199924"/>
                    </a:xfrm>
                  </p:grpSpPr>
                  <p:pic>
                    <p:nvPicPr>
                      <p:cNvPr id="1038" name="Picture 14">
                        <a:extLst>
                          <a:ext uri="{FF2B5EF4-FFF2-40B4-BE49-F238E27FC236}">
                            <a16:creationId xmlns:a16="http://schemas.microsoft.com/office/drawing/2014/main" id="{486CCD9A-E92A-E184-DC6D-A9501012A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832" y="249614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0" name="Picture 4">
                        <a:extLst>
                          <a:ext uri="{FF2B5EF4-FFF2-40B4-BE49-F238E27FC236}">
                            <a16:creationId xmlns:a16="http://schemas.microsoft.com/office/drawing/2014/main" id="{6AF4D06D-2366-D518-419A-CDD26E20B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578" y="2575420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6" name="Picture 4">
                        <a:extLst>
                          <a:ext uri="{FF2B5EF4-FFF2-40B4-BE49-F238E27FC236}">
                            <a16:creationId xmlns:a16="http://schemas.microsoft.com/office/drawing/2014/main" id="{0BF47458-5739-BFB2-32D7-74BD01C3D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597" y="2656271"/>
                        <a:ext cx="2977537" cy="2039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38" name="Picture 18">
                      <a:extLst>
                        <a:ext uri="{FF2B5EF4-FFF2-40B4-BE49-F238E27FC236}">
                          <a16:creationId xmlns:a16="http://schemas.microsoft.com/office/drawing/2014/main" id="{AD15E489-2427-6BBA-F126-4FE03A31B3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5362" y="2719815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24021D73-573F-2CD4-1286-6575A6C5AC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80480" y="2802725"/>
                    <a:ext cx="3013601" cy="20644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1FC3F23E-5846-9EB6-F809-3968A0839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1509" y="2473976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55FECB5-61A7-D097-B433-900249830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459" y="2544949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E6C814C9-ACA2-4B07-4D2A-D58A08B50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2320539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A2E2EF-3B39-CF95-12C5-7B162D60A7B3}"/>
              </a:ext>
            </a:extLst>
          </p:cNvPr>
          <p:cNvGrpSpPr/>
          <p:nvPr/>
        </p:nvGrpSpPr>
        <p:grpSpPr>
          <a:xfrm>
            <a:off x="6163030" y="4281505"/>
            <a:ext cx="3041458" cy="2525974"/>
            <a:chOff x="6163030" y="4281505"/>
            <a:chExt cx="3041458" cy="2525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584996-2743-93FB-86BB-BFDCE13E9D55}"/>
                </a:ext>
              </a:extLst>
            </p:cNvPr>
            <p:cNvGrpSpPr/>
            <p:nvPr/>
          </p:nvGrpSpPr>
          <p:grpSpPr>
            <a:xfrm>
              <a:off x="6163030" y="4281505"/>
              <a:ext cx="3041458" cy="2525974"/>
              <a:chOff x="6163030" y="4281505"/>
              <a:chExt cx="3041458" cy="252597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32885A-A3C7-E7AF-E6DF-6CD518AF8CD0}"/>
                  </a:ext>
                </a:extLst>
              </p:cNvPr>
              <p:cNvGrpSpPr/>
              <p:nvPr/>
            </p:nvGrpSpPr>
            <p:grpSpPr>
              <a:xfrm>
                <a:off x="6177869" y="4281505"/>
                <a:ext cx="3026619" cy="2440482"/>
                <a:chOff x="6177869" y="4281505"/>
                <a:chExt cx="3026619" cy="244048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D8EE8D-842A-5172-7E69-92298B9246E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188694" y="4281505"/>
                  <a:ext cx="3015794" cy="2358117"/>
                  <a:chOff x="6162605" y="4728096"/>
                  <a:chExt cx="3015794" cy="2358117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BD46595-3437-F74E-BE5E-CE663DDCCE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162605" y="4728096"/>
                    <a:ext cx="3015794" cy="2278286"/>
                    <a:chOff x="6162605" y="4728096"/>
                    <a:chExt cx="3015794" cy="2278286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E1205BD1-5218-5487-2DD5-FE7D3ABDF9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6162605" y="4728096"/>
                      <a:ext cx="3015794" cy="2205606"/>
                      <a:chOff x="6162605" y="4728096"/>
                      <a:chExt cx="3015794" cy="2205606"/>
                    </a:xfrm>
                  </p:grpSpPr>
                  <p:pic>
                    <p:nvPicPr>
                      <p:cNvPr id="1040" name="Picture 16">
                        <a:extLst>
                          <a:ext uri="{FF2B5EF4-FFF2-40B4-BE49-F238E27FC236}">
                            <a16:creationId xmlns:a16="http://schemas.microsoft.com/office/drawing/2014/main" id="{422A67A1-1584-784B-30F3-7047F616E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98" y="4728096"/>
                        <a:ext cx="3013601" cy="20644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C74F5E28-46C8-BD83-31A5-BC4749FB7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331" y="4814136"/>
                        <a:ext cx="2888504" cy="197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78" name="Picture 6">
                        <a:extLst>
                          <a:ext uri="{FF2B5EF4-FFF2-40B4-BE49-F238E27FC236}">
                            <a16:creationId xmlns:a16="http://schemas.microsoft.com/office/drawing/2014/main" id="{030F9066-6F26-2B09-740E-D95FB6F77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05" y="4893910"/>
                        <a:ext cx="2977535" cy="20397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140" name="Picture 20">
                      <a:extLst>
                        <a:ext uri="{FF2B5EF4-FFF2-40B4-BE49-F238E27FC236}">
                          <a16:creationId xmlns:a16="http://schemas.microsoft.com/office/drawing/2014/main" id="{F2AE4B39-05CA-0D78-23D2-37BE72657A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70446" y="4966590"/>
                      <a:ext cx="2977535" cy="20397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0A106C4F-B0DA-8A99-5D96-2E042747A5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62652" y="5046421"/>
                    <a:ext cx="2977535" cy="20397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92740DC-2DEA-59A1-E78B-A959EB2AA0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869" y="4682195"/>
                  <a:ext cx="2977535" cy="20397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8FA50908-3BF4-05EA-0B61-81852EE2A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030" y="4767687"/>
                <a:ext cx="2977535" cy="2039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C6BA167D-AD27-B116-DA82-DA23A3377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880" y="4559301"/>
              <a:ext cx="3013601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85465B-EA0E-34E4-9727-4173DEDAAFC7}"/>
              </a:ext>
            </a:extLst>
          </p:cNvPr>
          <p:cNvGrpSpPr/>
          <p:nvPr/>
        </p:nvGrpSpPr>
        <p:grpSpPr>
          <a:xfrm>
            <a:off x="3033223" y="2857355"/>
            <a:ext cx="3013600" cy="2064499"/>
            <a:chOff x="3023304" y="2947110"/>
            <a:chExt cx="3013600" cy="20644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1BA0EC-8730-7064-7D4C-790DC82E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04" y="2947110"/>
              <a:ext cx="3013600" cy="206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71C1C-1A47-AAF6-25D0-A7F6BAA35505}"/>
                </a:ext>
              </a:extLst>
            </p:cNvPr>
            <p:cNvSpPr/>
            <p:nvPr/>
          </p:nvSpPr>
          <p:spPr>
            <a:xfrm>
              <a:off x="4398168" y="4048125"/>
              <a:ext cx="269081" cy="361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58C7C3-B0F2-972D-5412-717911590946}"/>
              </a:ext>
            </a:extLst>
          </p:cNvPr>
          <p:cNvGrpSpPr/>
          <p:nvPr/>
        </p:nvGrpSpPr>
        <p:grpSpPr>
          <a:xfrm>
            <a:off x="3039874" y="5002973"/>
            <a:ext cx="2977535" cy="2039792"/>
            <a:chOff x="3039874" y="5002973"/>
            <a:chExt cx="2977535" cy="203979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DB5EDBF-83D8-4588-74CB-FF2DF5A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74" y="5002973"/>
              <a:ext cx="2977535" cy="203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CC0B7-2F37-0BA7-3044-C8E5415B1357}"/>
                </a:ext>
              </a:extLst>
            </p:cNvPr>
            <p:cNvSpPr/>
            <p:nvPr/>
          </p:nvSpPr>
          <p:spPr>
            <a:xfrm>
              <a:off x="4408088" y="5598157"/>
              <a:ext cx="500698" cy="833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0511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a040x120 relaxation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977EAC2A-FAC2-D408-7E56-FDBE741F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66" y="685801"/>
            <a:ext cx="1760751" cy="26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12254D8-0E80-FFA3-5C68-3B4F7CE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39" y="1022553"/>
            <a:ext cx="2488756" cy="1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C7B0-5C18-F971-B6AC-7E8E1DF3F213}"/>
              </a:ext>
            </a:extLst>
          </p:cNvPr>
          <p:cNvSpPr txBox="1"/>
          <p:nvPr/>
        </p:nvSpPr>
        <p:spPr>
          <a:xfrm>
            <a:off x="5694217" y="171650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−10.24458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14A27D-DA80-6897-BE60-8D286EB3A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7"/>
          <a:stretch/>
        </p:blipFill>
        <p:spPr bwMode="auto">
          <a:xfrm>
            <a:off x="7543182" y="371910"/>
            <a:ext cx="1140549" cy="2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DDAE2B-44F0-BB2E-7326-E1B881CB5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7"/>
          <a:stretch/>
        </p:blipFill>
        <p:spPr bwMode="auto">
          <a:xfrm>
            <a:off x="946666" y="3579074"/>
            <a:ext cx="1140925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1237EFA-7E47-E467-DA32-CB5148994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75"/>
          <a:stretch/>
        </p:blipFill>
        <p:spPr bwMode="auto">
          <a:xfrm>
            <a:off x="7542807" y="3465305"/>
            <a:ext cx="1140924" cy="2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784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D0E85E1-6D75-71BE-F5B6-AE0D04FA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5" y="928088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a040x120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03F5A-15CD-3CEF-8FD1-7B4702D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" y="2925323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77395-586D-C934-0267-38396AF5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4794771"/>
            <a:ext cx="3013602" cy="2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3DAE01A-0B1E-2A12-2C5E-B957D2529944}"/>
              </a:ext>
            </a:extLst>
          </p:cNvPr>
          <p:cNvSpPr/>
          <p:nvPr/>
        </p:nvSpPr>
        <p:spPr>
          <a:xfrm>
            <a:off x="4010090" y="3681243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cyl16-850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9B36D-4FC4-9CB2-EDC2-DC86DCD97BFD}"/>
              </a:ext>
            </a:extLst>
          </p:cNvPr>
          <p:cNvSpPr/>
          <p:nvPr/>
        </p:nvSpPr>
        <p:spPr>
          <a:xfrm>
            <a:off x="4010090" y="5623570"/>
            <a:ext cx="1183104" cy="35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cyl16-825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799D2-ACFA-C0C4-65A9-8EE6912311E3}"/>
              </a:ext>
            </a:extLst>
          </p:cNvPr>
          <p:cNvGrpSpPr/>
          <p:nvPr/>
        </p:nvGrpSpPr>
        <p:grpSpPr>
          <a:xfrm>
            <a:off x="7848006" y="13097"/>
            <a:ext cx="3099069" cy="2313967"/>
            <a:chOff x="7704120" y="157863"/>
            <a:chExt cx="3099069" cy="2313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379F4-5EA0-0363-F61C-69857E028C83}"/>
                </a:ext>
              </a:extLst>
            </p:cNvPr>
            <p:cNvGrpSpPr/>
            <p:nvPr/>
          </p:nvGrpSpPr>
          <p:grpSpPr>
            <a:xfrm>
              <a:off x="7704120" y="157863"/>
              <a:ext cx="3099069" cy="2313967"/>
              <a:chOff x="7704120" y="157863"/>
              <a:chExt cx="3099069" cy="231396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C7B161-FC38-C2B3-4B19-8B3CD11384A2}"/>
                  </a:ext>
                </a:extLst>
              </p:cNvPr>
              <p:cNvGrpSpPr/>
              <p:nvPr/>
            </p:nvGrpSpPr>
            <p:grpSpPr>
              <a:xfrm>
                <a:off x="7704120" y="157863"/>
                <a:ext cx="3099069" cy="2313967"/>
                <a:chOff x="7824453" y="20939"/>
                <a:chExt cx="3099069" cy="231396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D1CA90A-9187-AC72-D318-93B906619171}"/>
                    </a:ext>
                  </a:extLst>
                </p:cNvPr>
                <p:cNvGrpSpPr/>
                <p:nvPr/>
              </p:nvGrpSpPr>
              <p:grpSpPr>
                <a:xfrm>
                  <a:off x="7824453" y="20939"/>
                  <a:ext cx="3099069" cy="2313967"/>
                  <a:chOff x="7824453" y="20939"/>
                  <a:chExt cx="3099069" cy="231396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95A0006-50E5-1C58-426C-832DFA9D9992}"/>
                      </a:ext>
                    </a:extLst>
                  </p:cNvPr>
                  <p:cNvGrpSpPr/>
                  <p:nvPr/>
                </p:nvGrpSpPr>
                <p:grpSpPr>
                  <a:xfrm>
                    <a:off x="7824453" y="20939"/>
                    <a:ext cx="3099069" cy="2313967"/>
                    <a:chOff x="7824453" y="20939"/>
                    <a:chExt cx="3099069" cy="231396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81C004E-7474-1AE8-842B-AC557312FA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4453" y="20939"/>
                      <a:ext cx="3099069" cy="2313967"/>
                      <a:chOff x="8068388" y="-273665"/>
                      <a:chExt cx="3099069" cy="2313967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6B0AD583-EF4A-C5D2-5E21-70104423E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68388" y="-273665"/>
                        <a:ext cx="3099069" cy="2313967"/>
                        <a:chOff x="8068388" y="-273665"/>
                        <a:chExt cx="3099069" cy="2313967"/>
                      </a:xfrm>
                    </p:grpSpPr>
                    <p:grpSp>
                      <p:nvGrpSpPr>
                        <p:cNvPr id="25" name="Group 24">
                          <a:extLst>
                            <a:ext uri="{FF2B5EF4-FFF2-40B4-BE49-F238E27FC236}">
                              <a16:creationId xmlns:a16="http://schemas.microsoft.com/office/drawing/2014/main" id="{F69C55E3-0E48-BA35-764A-8ADAC7FAB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68388" y="-273665"/>
                          <a:ext cx="3099069" cy="2313967"/>
                          <a:chOff x="8068388" y="-273665"/>
                          <a:chExt cx="3099069" cy="2313967"/>
                        </a:xfrm>
                      </p:grpSpPr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92AF5BDC-FB4B-5253-7796-C4616963424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76901" y="-273665"/>
                            <a:ext cx="3090556" cy="2313967"/>
                            <a:chOff x="8076901" y="-273665"/>
                            <a:chExt cx="3090556" cy="2313967"/>
                          </a:xfrm>
                        </p:grpSpPr>
                        <p:pic>
                          <p:nvPicPr>
                            <p:cNvPr id="2054" name="Picture 6">
                              <a:extLst>
                                <a:ext uri="{FF2B5EF4-FFF2-40B4-BE49-F238E27FC236}">
                                  <a16:creationId xmlns:a16="http://schemas.microsoft.com/office/drawing/2014/main" id="{94CD13DD-BAC3-3FC4-43CD-696D9051FA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5439" y="-273665"/>
                              <a:ext cx="3082018" cy="214309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050" name="Picture 2">
                              <a:extLst>
                                <a:ext uri="{FF2B5EF4-FFF2-40B4-BE49-F238E27FC236}">
                                  <a16:creationId xmlns:a16="http://schemas.microsoft.com/office/drawing/2014/main" id="{F57F01C2-94A8-047B-3AFE-42F232FCAF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6901" y="-187838"/>
                              <a:ext cx="3013602" cy="2095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36" name="Picture 12">
                              <a:extLst>
                                <a:ext uri="{FF2B5EF4-FFF2-40B4-BE49-F238E27FC236}">
                                  <a16:creationId xmlns:a16="http://schemas.microsoft.com/office/drawing/2014/main" id="{31AB7B5E-BEE0-56F4-FD8B-E853E7BB529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11544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2" name="Picture 12">
                              <a:extLst>
                                <a:ext uri="{FF2B5EF4-FFF2-40B4-BE49-F238E27FC236}">
                                  <a16:creationId xmlns:a16="http://schemas.microsoft.com/office/drawing/2014/main" id="{411682FC-4BB1-33C1-BAB7-FFCBB5F035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89884" y="-24198"/>
                              <a:ext cx="3013602" cy="2064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112" name="Picture 16">
                            <a:extLst>
                              <a:ext uri="{FF2B5EF4-FFF2-40B4-BE49-F238E27FC236}">
                                <a16:creationId xmlns:a16="http://schemas.microsoft.com/office/drawing/2014/main" id="{C587784D-BF99-D883-09B2-806AF83D5F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388" y="-117052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098" name="Picture 2">
                          <a:extLst>
                            <a:ext uri="{FF2B5EF4-FFF2-40B4-BE49-F238E27FC236}">
                              <a16:creationId xmlns:a16="http://schemas.microsoft.com/office/drawing/2014/main" id="{4A1DB607-0A50-84E6-CBA1-C082B418B0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3031" y="-73353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Picture 2">
                        <a:extLst>
                          <a:ext uri="{FF2B5EF4-FFF2-40B4-BE49-F238E27FC236}">
                            <a16:creationId xmlns:a16="http://schemas.microsoft.com/office/drawing/2014/main" id="{B6A6AA09-0954-A039-FC7D-642D9BBAD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8775" y="-36230"/>
                        <a:ext cx="2901495" cy="19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4">
                      <a:extLst>
                        <a:ext uri="{FF2B5EF4-FFF2-40B4-BE49-F238E27FC236}">
                          <a16:creationId xmlns:a16="http://schemas.microsoft.com/office/drawing/2014/main" id="{F5396917-6D28-63E3-6644-C274CDC3D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45949" y="248612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0AD2E5C-72D2-CC6F-6339-00ADBB616F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1235" y="52563"/>
                    <a:ext cx="2774304" cy="2146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17193A1-E6BA-71FD-44A2-CEF68D2633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974" y="99126"/>
                  <a:ext cx="2713002" cy="2098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A7E461D8-B1FE-CA69-A2F0-4F59F0496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112" y="310977"/>
                <a:ext cx="2774305" cy="2146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CB32764D-B4E9-68C0-2E9B-16F98703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60" y="335011"/>
              <a:ext cx="2712999" cy="209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A33F3D-F736-963F-F7E1-73A3F73B73C5}"/>
              </a:ext>
            </a:extLst>
          </p:cNvPr>
          <p:cNvGrpSpPr/>
          <p:nvPr/>
        </p:nvGrpSpPr>
        <p:grpSpPr>
          <a:xfrm>
            <a:off x="6237785" y="1986237"/>
            <a:ext cx="3133816" cy="2285830"/>
            <a:chOff x="6189364" y="2343055"/>
            <a:chExt cx="3133816" cy="22858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E3A67F-1DFF-56DC-A09B-7761266E5063}"/>
                </a:ext>
              </a:extLst>
            </p:cNvPr>
            <p:cNvGrpSpPr/>
            <p:nvPr/>
          </p:nvGrpSpPr>
          <p:grpSpPr>
            <a:xfrm>
              <a:off x="6189364" y="2343055"/>
              <a:ext cx="3133816" cy="2278836"/>
              <a:chOff x="6189364" y="2343055"/>
              <a:chExt cx="3133816" cy="227883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AF9E89-F597-A118-AA2A-7820B8F64200}"/>
                  </a:ext>
                </a:extLst>
              </p:cNvPr>
              <p:cNvGrpSpPr/>
              <p:nvPr/>
            </p:nvGrpSpPr>
            <p:grpSpPr>
              <a:xfrm>
                <a:off x="6194731" y="2343055"/>
                <a:ext cx="3128449" cy="2278836"/>
                <a:chOff x="6138129" y="2126879"/>
                <a:chExt cx="3128449" cy="227883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BB4157E-0C07-98A4-0210-E96EE4D80FB5}"/>
                    </a:ext>
                  </a:extLst>
                </p:cNvPr>
                <p:cNvGrpSpPr/>
                <p:nvPr/>
              </p:nvGrpSpPr>
              <p:grpSpPr>
                <a:xfrm>
                  <a:off x="6138129" y="2126879"/>
                  <a:ext cx="3128449" cy="2278836"/>
                  <a:chOff x="6138112" y="2222199"/>
                  <a:chExt cx="3128449" cy="22788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14C4C5A9-8D89-681A-E6F8-29D2FA688533}"/>
                      </a:ext>
                    </a:extLst>
                  </p:cNvPr>
                  <p:cNvGrpSpPr/>
                  <p:nvPr/>
                </p:nvGrpSpPr>
                <p:grpSpPr>
                  <a:xfrm>
                    <a:off x="6211882" y="2222199"/>
                    <a:ext cx="3054679" cy="2278836"/>
                    <a:chOff x="6221458" y="2265248"/>
                    <a:chExt cx="3054679" cy="2278836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6837E3F-912F-0EA0-9C30-785C24D764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1458" y="2265248"/>
                      <a:ext cx="3054679" cy="2278836"/>
                      <a:chOff x="6227030" y="2209036"/>
                      <a:chExt cx="3054679" cy="2278836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0C5CC512-BFCC-3B6C-6C87-BC6E787FDA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030" y="2209036"/>
                        <a:ext cx="3027266" cy="2278836"/>
                        <a:chOff x="6257607" y="2206191"/>
                        <a:chExt cx="3027266" cy="2278836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992AF73E-54D4-B75D-B717-3C9C5BDC7A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57607" y="2206191"/>
                          <a:ext cx="3013604" cy="2278836"/>
                          <a:chOff x="6257607" y="2234766"/>
                          <a:chExt cx="3013604" cy="2278836"/>
                        </a:xfrm>
                      </p:grpSpPr>
                      <p:pic>
                        <p:nvPicPr>
                          <p:cNvPr id="2056" name="Picture 8">
                            <a:extLst>
                              <a:ext uri="{FF2B5EF4-FFF2-40B4-BE49-F238E27FC236}">
                                <a16:creationId xmlns:a16="http://schemas.microsoft.com/office/drawing/2014/main" id="{68812EB7-DFF5-40D0-B201-D4B75D88B0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740" y="2234766"/>
                            <a:ext cx="2783049" cy="19352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" name="Picture 8">
                            <a:extLst>
                              <a:ext uri="{FF2B5EF4-FFF2-40B4-BE49-F238E27FC236}">
                                <a16:creationId xmlns:a16="http://schemas.microsoft.com/office/drawing/2014/main" id="{5312968A-C888-1530-54AD-F3EED0F4A3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0506" y="2299558"/>
                            <a:ext cx="2968986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2" name="Picture 18">
                            <a:extLst>
                              <a:ext uri="{FF2B5EF4-FFF2-40B4-BE49-F238E27FC236}">
                                <a16:creationId xmlns:a16="http://schemas.microsoft.com/office/drawing/2014/main" id="{EB1710A7-D273-F6E2-CC5B-BEF9BA5783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8" y="2379201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4" name="Picture 4">
                            <a:extLst>
                              <a:ext uri="{FF2B5EF4-FFF2-40B4-BE49-F238E27FC236}">
                                <a16:creationId xmlns:a16="http://schemas.microsoft.com/office/drawing/2014/main" id="{5D9BB651-C483-9D58-B816-538F5A00E4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57607" y="2449102"/>
                            <a:ext cx="3013603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10" name="Picture 14">
                          <a:extLst>
                            <a:ext uri="{FF2B5EF4-FFF2-40B4-BE49-F238E27FC236}">
                              <a16:creationId xmlns:a16="http://schemas.microsoft.com/office/drawing/2014/main" id="{8065E0FE-CC05-52E9-9F90-DCC81ECFFA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271" y="231375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4" name="Picture 8">
                        <a:extLst>
                          <a:ext uri="{FF2B5EF4-FFF2-40B4-BE49-F238E27FC236}">
                            <a16:creationId xmlns:a16="http://schemas.microsoft.com/office/drawing/2014/main" id="{9CE35E34-3756-B2AF-C4C9-FAA970437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107" y="2273922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10">
                      <a:extLst>
                        <a:ext uri="{FF2B5EF4-FFF2-40B4-BE49-F238E27FC236}">
                          <a16:creationId xmlns:a16="http://schemas.microsoft.com/office/drawing/2014/main" id="{36038720-9935-8EBD-1C6C-9665F335C3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41034" y="2381633"/>
                      <a:ext cx="3013602" cy="20645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3" name="Picture 6">
                    <a:extLst>
                      <a:ext uri="{FF2B5EF4-FFF2-40B4-BE49-F238E27FC236}">
                        <a16:creationId xmlns:a16="http://schemas.microsoft.com/office/drawing/2014/main" id="{C3517678-37A4-6933-D27D-1EE3E2237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8112" y="2329858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FD8FEE6F-5D62-0821-6BE4-D30B65C5F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4002" y="2210571"/>
                  <a:ext cx="2781984" cy="2152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5334B98-C20C-8D03-B657-3859C77F2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364" y="2444087"/>
                <a:ext cx="2777763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0F1CA5B-A1EE-0145-79C0-FF9443431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829" y="2480133"/>
              <a:ext cx="2777759" cy="21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5C4BC7-105C-D46B-9DB7-333EA88C6956}"/>
              </a:ext>
            </a:extLst>
          </p:cNvPr>
          <p:cNvGrpSpPr/>
          <p:nvPr/>
        </p:nvGrpSpPr>
        <p:grpSpPr>
          <a:xfrm>
            <a:off x="6151016" y="4387393"/>
            <a:ext cx="3087602" cy="2312744"/>
            <a:chOff x="6151016" y="4387393"/>
            <a:chExt cx="3087602" cy="2312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20DDB4-9307-A02F-1BED-B114AF8F1DAF}"/>
                </a:ext>
              </a:extLst>
            </p:cNvPr>
            <p:cNvGrpSpPr/>
            <p:nvPr/>
          </p:nvGrpSpPr>
          <p:grpSpPr>
            <a:xfrm>
              <a:off x="6151016" y="4387393"/>
              <a:ext cx="3087602" cy="2312744"/>
              <a:chOff x="6179296" y="4367520"/>
              <a:chExt cx="3087602" cy="231274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941E74-3971-D9E7-CC67-64D709DF99EF}"/>
                  </a:ext>
                </a:extLst>
              </p:cNvPr>
              <p:cNvGrpSpPr/>
              <p:nvPr/>
            </p:nvGrpSpPr>
            <p:grpSpPr>
              <a:xfrm>
                <a:off x="6179296" y="4367520"/>
                <a:ext cx="3087602" cy="2312744"/>
                <a:chOff x="6179296" y="4367520"/>
                <a:chExt cx="3087602" cy="231274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F8DE339-9F95-C27B-A2F3-5DADCDABB8F2}"/>
                    </a:ext>
                  </a:extLst>
                </p:cNvPr>
                <p:cNvGrpSpPr/>
                <p:nvPr/>
              </p:nvGrpSpPr>
              <p:grpSpPr>
                <a:xfrm>
                  <a:off x="6179296" y="4367520"/>
                  <a:ext cx="3087602" cy="2312744"/>
                  <a:chOff x="6179296" y="4367520"/>
                  <a:chExt cx="3087602" cy="231274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A27C53B-FEFE-2F96-9F96-61112231DF28}"/>
                      </a:ext>
                    </a:extLst>
                  </p:cNvPr>
                  <p:cNvGrpSpPr/>
                  <p:nvPr/>
                </p:nvGrpSpPr>
                <p:grpSpPr>
                  <a:xfrm>
                    <a:off x="6223816" y="4367520"/>
                    <a:ext cx="3043082" cy="2312744"/>
                    <a:chOff x="6223816" y="4367520"/>
                    <a:chExt cx="3043082" cy="2312744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CCD0B348-98A9-DB9B-07ED-BF566D5FA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0911" y="4367520"/>
                      <a:ext cx="3025987" cy="2284360"/>
                      <a:chOff x="6260856" y="4531445"/>
                      <a:chExt cx="3025987" cy="2284360"/>
                    </a:xfrm>
                  </p:grpSpPr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131540B6-6A74-D070-CB59-58BCEFF413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63453" y="4531445"/>
                        <a:ext cx="3023390" cy="2240579"/>
                        <a:chOff x="6263453" y="4531445"/>
                        <a:chExt cx="3023390" cy="224057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3E8EB135-05CB-3111-7B43-BBC76EC6C9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63453" y="4531445"/>
                          <a:ext cx="3022249" cy="2240579"/>
                          <a:chOff x="6263453" y="4540970"/>
                          <a:chExt cx="3022249" cy="2240579"/>
                        </a:xfrm>
                      </p:grpSpPr>
                      <p:pic>
                        <p:nvPicPr>
                          <p:cNvPr id="2058" name="Picture 10">
                            <a:extLst>
                              <a:ext uri="{FF2B5EF4-FFF2-40B4-BE49-F238E27FC236}">
                                <a16:creationId xmlns:a16="http://schemas.microsoft.com/office/drawing/2014/main" id="{EE76052D-B445-682E-CB8C-CA2AB34EEB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4601" y="4540970"/>
                            <a:ext cx="2877940" cy="20011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7" name="Picture 10">
                            <a:extLst>
                              <a:ext uri="{FF2B5EF4-FFF2-40B4-BE49-F238E27FC236}">
                                <a16:creationId xmlns:a16="http://schemas.microsoft.com/office/drawing/2014/main" id="{0210BBF1-D08A-5E12-638D-3ABDFCA205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9678" y="4606043"/>
                            <a:ext cx="3003549" cy="20885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4" name="Picture 20">
                            <a:extLst>
                              <a:ext uri="{FF2B5EF4-FFF2-40B4-BE49-F238E27FC236}">
                                <a16:creationId xmlns:a16="http://schemas.microsoft.com/office/drawing/2014/main" id="{3B326D0B-143C-8483-F70E-E449CB1FF7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2100" y="4673070"/>
                            <a:ext cx="3013602" cy="206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8" name="Picture 6">
                            <a:extLst>
                              <a:ext uri="{FF2B5EF4-FFF2-40B4-BE49-F238E27FC236}">
                                <a16:creationId xmlns:a16="http://schemas.microsoft.com/office/drawing/2014/main" id="{C2C1C432-92DF-A705-4B6F-4E7C082821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63453" y="4717048"/>
                            <a:ext cx="3013603" cy="20645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4108" name="Picture 12">
                          <a:extLst>
                            <a:ext uri="{FF2B5EF4-FFF2-40B4-BE49-F238E27FC236}">
                              <a16:creationId xmlns:a16="http://schemas.microsoft.com/office/drawing/2014/main" id="{F7DB2DBD-CBD9-3F0E-FF2A-EFF3C8869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3241" y="4687676"/>
                          <a:ext cx="3013602" cy="206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106" name="Picture 10">
                        <a:extLst>
                          <a:ext uri="{FF2B5EF4-FFF2-40B4-BE49-F238E27FC236}">
                            <a16:creationId xmlns:a16="http://schemas.microsoft.com/office/drawing/2014/main" id="{FC6EB07C-F2B9-3B14-ED68-8CA0A22D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856" y="4751305"/>
                        <a:ext cx="3013602" cy="206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7" name="Picture 12">
                      <a:extLst>
                        <a:ext uri="{FF2B5EF4-FFF2-40B4-BE49-F238E27FC236}">
                          <a16:creationId xmlns:a16="http://schemas.microsoft.com/office/drawing/2014/main" id="{72046FAA-A4EC-8A33-206C-195A727C81F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23816" y="4616198"/>
                      <a:ext cx="3012969" cy="20640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8" name="Picture 8">
                    <a:extLst>
                      <a:ext uri="{FF2B5EF4-FFF2-40B4-BE49-F238E27FC236}">
                        <a16:creationId xmlns:a16="http://schemas.microsoft.com/office/drawing/2014/main" id="{6600C8A6-6091-99CC-4F1D-C22E77A208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79296" y="4551119"/>
                    <a:ext cx="3013602" cy="2064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88D9B9CE-986B-55DF-41A9-8CF5509953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2947" y="4486997"/>
                  <a:ext cx="2675898" cy="2069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9C6ED96-B026-FE23-F051-1943C5481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927" y="4485681"/>
                <a:ext cx="2777762" cy="21487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A7173A68-4A55-9B40-2236-DF0892A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85" y="4455796"/>
              <a:ext cx="2870302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30AD56A4-C023-8F0E-97FA-C7319ED3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62" y="2140335"/>
            <a:ext cx="2781468" cy="21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2EC54-D022-B51B-EF99-9A021F7C38CF}"/>
              </a:ext>
            </a:extLst>
          </p:cNvPr>
          <p:cNvGrpSpPr/>
          <p:nvPr/>
        </p:nvGrpSpPr>
        <p:grpSpPr>
          <a:xfrm>
            <a:off x="9164618" y="4464724"/>
            <a:ext cx="2874665" cy="2271917"/>
            <a:chOff x="9164618" y="4464724"/>
            <a:chExt cx="2874665" cy="2271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5CDEEF-73AE-E6E5-AED5-1A3926B571FA}"/>
                </a:ext>
              </a:extLst>
            </p:cNvPr>
            <p:cNvGrpSpPr/>
            <p:nvPr/>
          </p:nvGrpSpPr>
          <p:grpSpPr>
            <a:xfrm>
              <a:off x="9175847" y="4464724"/>
              <a:ext cx="2781984" cy="2271917"/>
              <a:chOff x="9232330" y="4379332"/>
              <a:chExt cx="2781984" cy="227191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70C367B-00B8-446A-6DCE-43BE4BA63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2330" y="4502493"/>
                <a:ext cx="2781984" cy="2148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AB91444-0C34-B86E-7D8F-AFCC576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743" y="4379332"/>
                <a:ext cx="2767463" cy="21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D32C163-D47D-F215-66AC-AA8C513C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4618" y="4485551"/>
              <a:ext cx="2874665" cy="22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797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a040x130 relaxation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10CC4-E435-53A5-E2E5-7E20C946638C}"/>
              </a:ext>
            </a:extLst>
          </p:cNvPr>
          <p:cNvGrpSpPr/>
          <p:nvPr/>
        </p:nvGrpSpPr>
        <p:grpSpPr>
          <a:xfrm>
            <a:off x="5045223" y="3383354"/>
            <a:ext cx="3047217" cy="2750873"/>
            <a:chOff x="5337704" y="662779"/>
            <a:chExt cx="5370513" cy="484822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D5C5D8F-4E95-92C7-41D9-A1C1CF8D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04" y="662780"/>
              <a:ext cx="24955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88B4FAF-7F30-2E3A-5B9E-9B3C023E1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05" y="662781"/>
              <a:ext cx="2600325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52FDB6EB-1880-E879-D217-BEDFDAC0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867" y="662779"/>
              <a:ext cx="2800350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FDA7F366-A02D-CBBA-6E7A-5D85302B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1" y="814049"/>
            <a:ext cx="2780385" cy="22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33038-C6B3-BC98-B963-D445A8DC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" y="1862668"/>
            <a:ext cx="4605340" cy="33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ED030-F0B7-2ECF-CC3B-B6E4F944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/>
        </p:blipFill>
        <p:spPr bwMode="auto">
          <a:xfrm>
            <a:off x="7297984" y="3383353"/>
            <a:ext cx="1066361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0DF1800E-C2F2-9BA0-46A2-A208CCA3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7" y="3374494"/>
            <a:ext cx="1934798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49E6A0D3-AD8C-CD52-7479-13F54C44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54" y="3395655"/>
            <a:ext cx="2048292" cy="27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3521-9A1D-6F7E-E6C8-60AE711B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54AEC-1636-3ED9-64B6-C647A514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a05s6e3 - TERRAN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0B121-5219-34FA-5D3F-BDD9A0FFFB98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93ABF-DF09-5F12-481A-61E3449D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9" y="2700217"/>
            <a:ext cx="3552825" cy="25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4F26267-7482-95EC-8298-4AC48FE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2700217"/>
            <a:ext cx="2560773" cy="25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6A38-821D-F178-BFE7-2C2EF830905F}"/>
              </a:ext>
            </a:extLst>
          </p:cNvPr>
          <p:cNvSpPr txBox="1"/>
          <p:nvPr/>
        </p:nvSpPr>
        <p:spPr>
          <a:xfrm>
            <a:off x="1662850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-3.57664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F7C6D-E998-9924-DDCC-BC76A34EC592}"/>
              </a:ext>
            </a:extLst>
          </p:cNvPr>
          <p:cNvSpPr txBox="1"/>
          <p:nvPr/>
        </p:nvSpPr>
        <p:spPr>
          <a:xfrm>
            <a:off x="5231766" y="2358562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BA77-391D-A9B4-13BD-2790D54769E7}"/>
              </a:ext>
            </a:extLst>
          </p:cNvPr>
          <p:cNvSpPr txBox="1"/>
          <p:nvPr/>
        </p:nvSpPr>
        <p:spPr>
          <a:xfrm>
            <a:off x="9263439" y="235856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-3.57783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881E-28D8-C80C-B1A1-8C9EC901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89" y="2833948"/>
            <a:ext cx="2187952" cy="2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28D8AE70-1557-C60A-217D-7A6C45965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1"/>
          <a:stretch/>
        </p:blipFill>
        <p:spPr bwMode="auto">
          <a:xfrm>
            <a:off x="1387551" y="719667"/>
            <a:ext cx="1097858" cy="21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667"/>
          </a:xfrm>
        </p:spPr>
        <p:txBody>
          <a:bodyPr>
            <a:normAutofit/>
          </a:bodyPr>
          <a:lstStyle/>
          <a:p>
            <a:r>
              <a:rPr lang="en-US" dirty="0"/>
              <a:t>a040x170 relaxation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B53112C-1FAA-B090-9891-A829699C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6" y="867668"/>
            <a:ext cx="2912534" cy="17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626EE638-2144-C9C2-B468-E4F1E25D5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15534" y="3551274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3E5DA73-13D0-EDA1-6EE0-ECC9300C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64"/>
          <a:stretch/>
        </p:blipFill>
        <p:spPr bwMode="auto">
          <a:xfrm>
            <a:off x="1507067" y="5082780"/>
            <a:ext cx="89746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E4C253-3A5F-D744-0BC6-3D41DE50AB00}"/>
              </a:ext>
            </a:extLst>
          </p:cNvPr>
          <p:cNvSpPr txBox="1"/>
          <p:nvPr/>
        </p:nvSpPr>
        <p:spPr>
          <a:xfrm>
            <a:off x="6924694" y="1475127"/>
            <a:ext cx="138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 = −9.10347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B5AE2-3706-0304-181B-CFF1E1406A62}"/>
              </a:ext>
            </a:extLst>
          </p:cNvPr>
          <p:cNvSpPr/>
          <p:nvPr/>
        </p:nvSpPr>
        <p:spPr>
          <a:xfrm>
            <a:off x="1634067" y="2872536"/>
            <a:ext cx="897466" cy="338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neck</a:t>
            </a:r>
          </a:p>
        </p:txBody>
      </p:sp>
    </p:spTree>
    <p:extLst>
      <p:ext uri="{BB962C8B-B14F-4D97-AF65-F5344CB8AC3E}">
        <p14:creationId xmlns:p14="http://schemas.microsoft.com/office/powerpoint/2010/main" val="3148936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6A19275-9B0F-BEC5-10BE-52784346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8" y="695051"/>
            <a:ext cx="2884690" cy="2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58596A-D56B-1CEF-CF04-A7E9E20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relaxation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110C1C4-2815-968E-396C-4857FF4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10" y="718369"/>
            <a:ext cx="2884690" cy="22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D9F6EA-CC0F-1909-649D-640065A44594}"/>
              </a:ext>
            </a:extLst>
          </p:cNvPr>
          <p:cNvGrpSpPr/>
          <p:nvPr/>
        </p:nvGrpSpPr>
        <p:grpSpPr>
          <a:xfrm>
            <a:off x="4961655" y="556792"/>
            <a:ext cx="1734662" cy="2613804"/>
            <a:chOff x="3739986" y="763834"/>
            <a:chExt cx="2178469" cy="328253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83B248D-016D-C05D-ADC0-FF7F5B63A7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69291"/>
            <a:stretch/>
          </p:blipFill>
          <p:spPr bwMode="auto">
            <a:xfrm>
              <a:off x="4732199" y="1035168"/>
              <a:ext cx="1186256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3AB2CBA-B558-1EF2-6148-4D8AB0D92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6" r="73062"/>
            <a:stretch/>
          </p:blipFill>
          <p:spPr bwMode="auto">
            <a:xfrm>
              <a:off x="4242980" y="1035169"/>
              <a:ext cx="1023240" cy="301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43E042-D428-9C19-01C0-8D49B6306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7" r="73498"/>
            <a:stretch/>
          </p:blipFill>
          <p:spPr bwMode="auto">
            <a:xfrm>
              <a:off x="3739986" y="763834"/>
              <a:ext cx="1023240" cy="328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C6D43-1BC6-2790-14CA-A0878937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64" y="3429000"/>
            <a:ext cx="3844336" cy="29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AFF62A-DF4D-F22B-3BCC-7931A59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51" y="3461989"/>
            <a:ext cx="3644764" cy="29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B32710-F2BE-37F3-3A68-E8502E1B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1" y="2184028"/>
            <a:ext cx="4632585" cy="2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04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11ECAD9F-DD0C-2C87-96AD-51DD52F2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5" y="950240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5F5BF4D-3BD6-C323-26DA-255C08E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C81363-6759-BD00-F634-8D438DAA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a040x200 seed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A6537-4448-4AFD-922C-7697D025A472}"/>
              </a:ext>
            </a:extLst>
          </p:cNvPr>
          <p:cNvCxnSpPr>
            <a:cxnSpLocks/>
          </p:cNvCxnSpPr>
          <p:nvPr/>
        </p:nvCxnSpPr>
        <p:spPr>
          <a:xfrm>
            <a:off x="6129866" y="880533"/>
            <a:ext cx="0" cy="5970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1DAA116-88D2-6DFD-876C-698B6103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298094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1A221EC-3266-E3BA-B750-4DA0BFB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0187515-38F5-609A-7BC2-03E38C82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59" y="482729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741709-B281-9FFE-2262-8ADCEFA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1" y="776678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BE98A-7D28-C9D0-C7FC-59EFB2A30277}"/>
              </a:ext>
            </a:extLst>
          </p:cNvPr>
          <p:cNvSpPr txBox="1"/>
          <p:nvPr/>
        </p:nvSpPr>
        <p:spPr>
          <a:xfrm>
            <a:off x="9110795" y="82977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not completely converged but stopped for resources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16D027-6D2C-C1E1-0288-2F2E8C77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2795495"/>
            <a:ext cx="3141512" cy="20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4B47EA-E960-42ED-E742-4092236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2" y="4863909"/>
            <a:ext cx="3072076" cy="19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93E5D-6072-C968-6F4E-12C8F11C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2796045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1B1DB6-1B32-B206-47C7-1BEEFCCA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96" y="4815412"/>
            <a:ext cx="3139808" cy="2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83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B01-E2B4-9B4F-8F15-8E25D7B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7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>
            <a:extLst>
              <a:ext uri="{FF2B5EF4-FFF2-40B4-BE49-F238E27FC236}">
                <a16:creationId xmlns:a16="http://schemas.microsoft.com/office/drawing/2014/main" id="{97EE2C32-8818-7B25-97C5-CCBEB407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74" y="4612245"/>
            <a:ext cx="2664975" cy="19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9507460-806D-C07F-443B-A696296C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97" y="4615045"/>
            <a:ext cx="2664975" cy="1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BB453EF-7D3B-79BE-7292-1E75D35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23" y="4687178"/>
            <a:ext cx="2664975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38F0BF5E-0475-11FF-E696-F3167397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5" y="2425491"/>
            <a:ext cx="2879384" cy="21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75964632-191F-18F5-ED21-F7D3638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4755822"/>
            <a:ext cx="2664976" cy="19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DCF9B9-3E4C-E0C2-8B89-4C3706B5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6" y="375360"/>
            <a:ext cx="7056331" cy="41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BF1D6091-2BF3-D994-61B2-BA7CC9D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67383" cy="1325563"/>
          </a:xfrm>
        </p:spPr>
        <p:txBody>
          <a:bodyPr/>
          <a:lstStyle/>
          <a:p>
            <a:r>
              <a:rPr lang="en-US" dirty="0"/>
              <a:t>a0.40 x1.70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317CDF-34D8-C346-2453-058626CF0A46}"/>
              </a:ext>
            </a:extLst>
          </p:cNvPr>
          <p:cNvCxnSpPr>
            <a:cxnSpLocks/>
          </p:cNvCxnSpPr>
          <p:nvPr/>
        </p:nvCxnSpPr>
        <p:spPr>
          <a:xfrm flipV="1">
            <a:off x="4541997" y="1109133"/>
            <a:ext cx="1494736" cy="216430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0AC940-C10F-E858-B118-1770460B0765}"/>
              </a:ext>
            </a:extLst>
          </p:cNvPr>
          <p:cNvCxnSpPr>
            <a:cxnSpLocks/>
          </p:cNvCxnSpPr>
          <p:nvPr/>
        </p:nvCxnSpPr>
        <p:spPr>
          <a:xfrm>
            <a:off x="4377090" y="3400313"/>
            <a:ext cx="2628362" cy="198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EC8395-1ED2-A2BC-8A79-9DE787C56F22}"/>
              </a:ext>
            </a:extLst>
          </p:cNvPr>
          <p:cNvCxnSpPr>
            <a:cxnSpLocks/>
          </p:cNvCxnSpPr>
          <p:nvPr/>
        </p:nvCxnSpPr>
        <p:spPr>
          <a:xfrm flipV="1">
            <a:off x="2014434" y="2997832"/>
            <a:ext cx="5026766" cy="19805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30AEB6-C08E-B1AE-A923-25C64C4EC3FF}"/>
              </a:ext>
            </a:extLst>
          </p:cNvPr>
          <p:cNvCxnSpPr>
            <a:cxnSpLocks/>
          </p:cNvCxnSpPr>
          <p:nvPr/>
        </p:nvCxnSpPr>
        <p:spPr>
          <a:xfrm flipV="1">
            <a:off x="5132920" y="3138376"/>
            <a:ext cx="3257547" cy="17614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257A5-962B-5D9A-4C03-2B6E8032B7E7}"/>
              </a:ext>
            </a:extLst>
          </p:cNvPr>
          <p:cNvCxnSpPr>
            <a:cxnSpLocks/>
          </p:cNvCxnSpPr>
          <p:nvPr/>
        </p:nvCxnSpPr>
        <p:spPr>
          <a:xfrm flipV="1">
            <a:off x="7366888" y="3014362"/>
            <a:ext cx="2068343" cy="17414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87047-8A5D-DADC-6F46-DE35D794822F}"/>
              </a:ext>
            </a:extLst>
          </p:cNvPr>
          <p:cNvCxnSpPr>
            <a:cxnSpLocks/>
          </p:cNvCxnSpPr>
          <p:nvPr/>
        </p:nvCxnSpPr>
        <p:spPr>
          <a:xfrm flipV="1">
            <a:off x="10016828" y="3400313"/>
            <a:ext cx="76816" cy="14256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0">
            <a:extLst>
              <a:ext uri="{FF2B5EF4-FFF2-40B4-BE49-F238E27FC236}">
                <a16:creationId xmlns:a16="http://schemas.microsoft.com/office/drawing/2014/main" id="{14BC31C7-2994-0C6D-DA1B-9ADB73FF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7" y="303687"/>
            <a:ext cx="2879383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577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5827-DB0E-5646-012F-8BD540BC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Zhulina</a:t>
            </a:r>
            <a:r>
              <a:rPr lang="en-US" dirty="0"/>
              <a:t> JCP 1998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185CD-7414-CF5E-B85D-55162665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79"/>
            <a:ext cx="2912533" cy="59464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6FD2D6-F92A-9924-695F-7CC2182632A4}"/>
              </a:ext>
            </a:extLst>
          </p:cNvPr>
          <p:cNvSpPr/>
          <p:nvPr/>
        </p:nvSpPr>
        <p:spPr>
          <a:xfrm>
            <a:off x="7799887" y="6325399"/>
            <a:ext cx="4278702" cy="413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Zhulina</a:t>
            </a:r>
            <a:r>
              <a:rPr lang="en-US" dirty="0"/>
              <a:t> NVT; current GCE runs at </a:t>
            </a:r>
            <a:r>
              <a:rPr lang="en-US" dirty="0" err="1"/>
              <a:t>Lz</a:t>
            </a:r>
            <a:r>
              <a:rPr lang="en-US" dirty="0"/>
              <a:t> =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5429-45AE-CFE7-CC99-CC21BCD5C9A5}"/>
              </a:ext>
            </a:extLst>
          </p:cNvPr>
          <p:cNvGrpSpPr/>
          <p:nvPr/>
        </p:nvGrpSpPr>
        <p:grpSpPr>
          <a:xfrm>
            <a:off x="3851901" y="1150016"/>
            <a:ext cx="2632739" cy="5307798"/>
            <a:chOff x="6457077" y="250302"/>
            <a:chExt cx="2632739" cy="5307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A7EDB-0670-5B63-4115-E892813E42F9}"/>
                </a:ext>
              </a:extLst>
            </p:cNvPr>
            <p:cNvGrpSpPr/>
            <p:nvPr/>
          </p:nvGrpSpPr>
          <p:grpSpPr>
            <a:xfrm>
              <a:off x="6457077" y="250302"/>
              <a:ext cx="2606860" cy="2012888"/>
              <a:chOff x="6457077" y="250302"/>
              <a:chExt cx="2606860" cy="201288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A3DA031-B982-E11B-1CDE-72B887D02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56"/>
              <a:stretch/>
            </p:blipFill>
            <p:spPr bwMode="auto">
              <a:xfrm>
                <a:off x="6457077" y="250302"/>
                <a:ext cx="2606860" cy="201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A7BD1-B5D1-EDC7-B5A6-D8CA4993107B}"/>
                  </a:ext>
                </a:extLst>
              </p:cNvPr>
              <p:cNvSpPr txBox="1"/>
              <p:nvPr/>
            </p:nvSpPr>
            <p:spPr>
              <a:xfrm>
                <a:off x="8083449" y="757690"/>
                <a:ext cx="770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0.1 mM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68E0E-9531-27D0-1109-F8B599CF10E1}"/>
                </a:ext>
              </a:extLst>
            </p:cNvPr>
            <p:cNvGrpSpPr/>
            <p:nvPr/>
          </p:nvGrpSpPr>
          <p:grpSpPr>
            <a:xfrm>
              <a:off x="6489817" y="1814002"/>
              <a:ext cx="2536469" cy="1528722"/>
              <a:chOff x="6527467" y="2719066"/>
              <a:chExt cx="2536469" cy="1528722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AF42E8D-E85C-393D-46D0-F3944716C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2719066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093AB-3B83-8711-3A13-D0A4E7D5EB6E}"/>
                  </a:ext>
                </a:extLst>
              </p:cNvPr>
              <p:cNvSpPr txBox="1"/>
              <p:nvPr/>
            </p:nvSpPr>
            <p:spPr>
              <a:xfrm>
                <a:off x="7957773" y="2784637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 mM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19C02-51EA-0B1B-E66C-68288F418B8C}"/>
                </a:ext>
              </a:extLst>
            </p:cNvPr>
            <p:cNvGrpSpPr/>
            <p:nvPr/>
          </p:nvGrpSpPr>
          <p:grpSpPr>
            <a:xfrm>
              <a:off x="6489817" y="2912409"/>
              <a:ext cx="2542638" cy="1528722"/>
              <a:chOff x="6527467" y="4693380"/>
              <a:chExt cx="2542638" cy="1528722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CB9E3705-A176-705B-E19B-7D81D971C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69" r="20497"/>
              <a:stretch/>
            </p:blipFill>
            <p:spPr bwMode="auto">
              <a:xfrm>
                <a:off x="6527467" y="4693380"/>
                <a:ext cx="2536469" cy="152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12638-97AF-93B1-9D4C-C8B4055226E3}"/>
                  </a:ext>
                </a:extLst>
              </p:cNvPr>
              <p:cNvSpPr txBox="1"/>
              <p:nvPr/>
            </p:nvSpPr>
            <p:spPr>
              <a:xfrm>
                <a:off x="7963942" y="4766483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10 mM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87D87-6EF2-A0BE-8026-1EAB7B47A0BF}"/>
                </a:ext>
              </a:extLst>
            </p:cNvPr>
            <p:cNvGrpSpPr/>
            <p:nvPr/>
          </p:nvGrpSpPr>
          <p:grpSpPr>
            <a:xfrm>
              <a:off x="6489817" y="3991943"/>
              <a:ext cx="2599999" cy="1566157"/>
              <a:chOff x="8468682" y="3932838"/>
              <a:chExt cx="2599999" cy="1566157"/>
            </a:xfrm>
          </p:grpSpPr>
          <p:pic>
            <p:nvPicPr>
              <p:cNvPr id="10" name="Picture 14">
                <a:extLst>
                  <a:ext uri="{FF2B5EF4-FFF2-40B4-BE49-F238E27FC236}">
                    <a16:creationId xmlns:a16="http://schemas.microsoft.com/office/drawing/2014/main" id="{37ECA617-6798-C9E7-452E-20D981329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50" r="20874"/>
              <a:stretch/>
            </p:blipFill>
            <p:spPr bwMode="auto">
              <a:xfrm>
                <a:off x="8468682" y="3932838"/>
                <a:ext cx="2536469" cy="156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E36E5-40BD-7912-51D4-9A43B94166FF}"/>
                  </a:ext>
                </a:extLst>
              </p:cNvPr>
              <p:cNvSpPr txBox="1"/>
              <p:nvPr/>
            </p:nvSpPr>
            <p:spPr>
              <a:xfrm>
                <a:off x="9962518" y="3981854"/>
                <a:ext cx="1106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25 mM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7214DE-D708-4D21-BA0F-C14562ED3264}"/>
              </a:ext>
            </a:extLst>
          </p:cNvPr>
          <p:cNvSpPr txBox="1"/>
          <p:nvPr/>
        </p:nvSpPr>
        <p:spPr>
          <a:xfrm>
            <a:off x="4586015" y="778662"/>
            <a:ext cx="145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52097-4765-4584-39D7-FAB262B3DEFA}"/>
              </a:ext>
            </a:extLst>
          </p:cNvPr>
          <p:cNvSpPr/>
          <p:nvPr/>
        </p:nvSpPr>
        <p:spPr>
          <a:xfrm>
            <a:off x="7248698" y="2779287"/>
            <a:ext cx="3541222" cy="1032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need to </a:t>
            </a:r>
            <a:r>
              <a:rPr lang="en-US" dirty="0" err="1"/>
              <a:t>init</a:t>
            </a:r>
            <a:r>
              <a:rPr lang="en-US" dirty="0"/>
              <a:t> using sine</a:t>
            </a:r>
          </a:p>
        </p:txBody>
      </p:sp>
    </p:spTree>
    <p:extLst>
      <p:ext uri="{BB962C8B-B14F-4D97-AF65-F5344CB8AC3E}">
        <p14:creationId xmlns:p14="http://schemas.microsoft.com/office/powerpoint/2010/main" val="4036080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C0BE-4DBE-7BDC-0CA6-4F4ECAE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Carrillo Langmuir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44E7-C792-E127-2429-DD4C88DD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" y="1924296"/>
            <a:ext cx="4317207" cy="3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6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54B-648F-04F3-199E-0B1594BD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A7EF-7875-EC18-0D2E-8B087910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232687"/>
            <a:ext cx="6000220" cy="31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37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15B-F34F-5EBF-44A0-06A7B4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AD2C0-5502-37DB-F1B8-9999281478FE}"/>
              </a:ext>
            </a:extLst>
          </p:cNvPr>
          <p:cNvSpPr txBox="1"/>
          <p:nvPr/>
        </p:nvSpPr>
        <p:spPr>
          <a:xfrm>
            <a:off x="1016000" y="2336800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Quenched average, np, A --&gt; \inf ; np/A </a:t>
            </a:r>
            <a:r>
              <a:rPr lang="en-US" dirty="0">
                <a:sym typeface="Wingdings" panose="05000000000000000000" pitchFamily="2" charset="2"/>
              </a:rPr>
              <a:t> \sigma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2A868-345C-D274-752A-D8F0446DA95E}"/>
              </a:ext>
            </a:extLst>
          </p:cNvPr>
          <p:cNvSpPr txBox="1"/>
          <p:nvPr/>
        </p:nvSpPr>
        <p:spPr>
          <a:xfrm>
            <a:off x="1016000" y="2954311"/>
            <a:ext cx="672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Gaussian chain</a:t>
            </a:r>
          </a:p>
        </p:txBody>
      </p:sp>
    </p:spTree>
    <p:extLst>
      <p:ext uri="{BB962C8B-B14F-4D97-AF65-F5344CB8AC3E}">
        <p14:creationId xmlns:p14="http://schemas.microsoft.com/office/powerpoint/2010/main" val="2106188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E54-26EB-B6A8-7F36-A3DD1C7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Scaling (Alexander—de </a:t>
            </a:r>
            <a:r>
              <a:rPr lang="en-US" dirty="0" err="1"/>
              <a:t>Gennes</a:t>
            </a:r>
            <a:r>
              <a:rPr lang="en-US" dirty="0"/>
              <a:t> brush)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30223-0ECE-9978-3A80-F9A64F2A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6" y="1323342"/>
            <a:ext cx="3662461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88F28-E0F1-750C-8ABB-3D07A01F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4256830"/>
            <a:ext cx="3007783" cy="23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E21E5-DF63-A5B4-6C2A-9621CB71AB83}"/>
              </a:ext>
            </a:extLst>
          </p:cNvPr>
          <p:cNvSpPr/>
          <p:nvPr/>
        </p:nvSpPr>
        <p:spPr>
          <a:xfrm>
            <a:off x="2627469" y="5877766"/>
            <a:ext cx="2464488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4.2; H = 27.5 – 30.5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D8E051-D7EC-6D92-9B11-3BCB5AA5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57" y="4258478"/>
            <a:ext cx="3005665" cy="23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1B313-9AD8-3590-0964-42FDB2465231}"/>
              </a:ext>
            </a:extLst>
          </p:cNvPr>
          <p:cNvSpPr/>
          <p:nvPr/>
        </p:nvSpPr>
        <p:spPr>
          <a:xfrm>
            <a:off x="5512488" y="5909996"/>
            <a:ext cx="2250760" cy="719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 = 2; H = 39 – 45.5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9F96369-8CC1-4F3E-B0C5-80CCF61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57" y="1356709"/>
            <a:ext cx="3570843" cy="27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7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8EA3-4699-1D85-B1C5-9973BA50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52F905-8EBA-647C-FACC-D027E2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a05s7e3 - </a:t>
            </a:r>
            <a:r>
              <a:rPr lang="en-US" b="1" dirty="0"/>
              <a:t>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149E2-12FA-19D6-233C-8CA2078825C6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88CAAD-E365-5E8F-F0B1-B528AE1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0" y="3041194"/>
            <a:ext cx="2774804" cy="21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01E99-3F74-C79F-AB0B-2657B8A7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40" y="3067548"/>
            <a:ext cx="3264475" cy="21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D23C-D2D6-58C9-F23A-CF57A66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76" y="3054369"/>
            <a:ext cx="3537362" cy="21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833A57-0E44-F273-A389-364A6B92ED88}"/>
              </a:ext>
            </a:extLst>
          </p:cNvPr>
          <p:cNvSpPr txBox="1"/>
          <p:nvPr/>
        </p:nvSpPr>
        <p:spPr>
          <a:xfrm>
            <a:off x="1431068" y="2691048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-4.18090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22B97-2F0B-C38C-CE22-D717C82C8894}"/>
              </a:ext>
            </a:extLst>
          </p:cNvPr>
          <p:cNvSpPr txBox="1"/>
          <p:nvPr/>
        </p:nvSpPr>
        <p:spPr>
          <a:xfrm>
            <a:off x="5274268" y="2645941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-4.18116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E6032-174D-41D4-CC47-A1C68C567EAD}"/>
              </a:ext>
            </a:extLst>
          </p:cNvPr>
          <p:cNvSpPr txBox="1"/>
          <p:nvPr/>
        </p:nvSpPr>
        <p:spPr>
          <a:xfrm>
            <a:off x="9413893" y="2628544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-4.18226</a:t>
            </a:r>
          </a:p>
        </p:txBody>
      </p:sp>
    </p:spTree>
    <p:extLst>
      <p:ext uri="{BB962C8B-B14F-4D97-AF65-F5344CB8AC3E}">
        <p14:creationId xmlns:p14="http://schemas.microsoft.com/office/powerpoint/2010/main" val="4208296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/>
                  <a:t>: </a:t>
                </a:r>
                <a:r>
                  <a:rPr lang="en-US" dirty="0"/>
                  <a:t>DGC (3D; </a:t>
                </a:r>
                <a:r>
                  <a:rPr lang="en-US" dirty="0" err="1"/>
                  <a:t>NxNy</a:t>
                </a:r>
                <a:r>
                  <a:rPr lang="en-US" dirty="0"/>
                  <a:t>=1) vs MDE (1D)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FF233-5CF5-2BDC-D3DB-701A3D86D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6889964-2EF5-7E47-487C-1FE867F2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1003863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C5BE65-8C8F-EE61-AA76-C09BE32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1012138"/>
            <a:ext cx="3341432" cy="27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6F8711-F52E-E67B-2B14-000596E4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2" y="370519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64AD6F-1C12-9D01-7E43-42CBC494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30" y="1012137"/>
            <a:ext cx="3306198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8DC1999-6531-997C-05F8-AB93F0BB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04" y="3717315"/>
            <a:ext cx="3241600" cy="27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B0F4-B4E3-69EF-2DB2-FE9B356E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12" y="3725310"/>
            <a:ext cx="3341434" cy="27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/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Ns/sigs: </a:t>
                </a:r>
                <a:r>
                  <a:rPr lang="en-US" dirty="0" err="1"/>
                  <a:t>dz</a:t>
                </a:r>
                <a:r>
                  <a:rPr lang="en-US" dirty="0"/>
                  <a:t> = 0.10, Ngz_2 =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; Chis/bs: </a:t>
                </a:r>
                <a:r>
                  <a:rPr lang="en-US" dirty="0" err="1"/>
                  <a:t>dz</a:t>
                </a:r>
                <a:r>
                  <a:rPr lang="en-US" dirty="0"/>
                  <a:t> = 0.25, Ngz_2 = 3.5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CCCEF9-7665-7626-D9A9-C5A9178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418370"/>
                <a:ext cx="6968066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16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C96-C2A9-E805-3944-9CB8513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Numericals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9B11-CAFF-A558-FF77-13C0574E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4" y="1246254"/>
            <a:ext cx="2782888" cy="22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6ECF33-7EEB-475B-CA2D-9460375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46" y="1246253"/>
            <a:ext cx="2782889" cy="22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41E240-D209-9F9F-F12B-12AABE5C8D8E}"/>
              </a:ext>
            </a:extLst>
          </p:cNvPr>
          <p:cNvSpPr/>
          <p:nvPr/>
        </p:nvSpPr>
        <p:spPr>
          <a:xfrm>
            <a:off x="7958667" y="2006600"/>
            <a:ext cx="13631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000BE-A76E-5B52-2FB6-3E6BBB65FB28}"/>
              </a:ext>
            </a:extLst>
          </p:cNvPr>
          <p:cNvSpPr/>
          <p:nvPr/>
        </p:nvSpPr>
        <p:spPr>
          <a:xfrm>
            <a:off x="4275667" y="3627503"/>
            <a:ext cx="1820333" cy="1007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Possibly do </a:t>
            </a:r>
            <a:r>
              <a:rPr lang="en-US" dirty="0" err="1"/>
              <a:t>Ngz</a:t>
            </a:r>
            <a:r>
              <a:rPr lang="en-US" dirty="0"/>
              <a:t> for multiple </a:t>
            </a:r>
            <a:r>
              <a:rPr lang="en-US" dirty="0" err="1"/>
              <a:t>dzs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3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98-4EE2-21EF-C6BB-58E64CE2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5E8F3-C686-9179-C343-E60EA36912FC}"/>
              </a:ext>
            </a:extLst>
          </p:cNvPr>
          <p:cNvGrpSpPr/>
          <p:nvPr/>
        </p:nvGrpSpPr>
        <p:grpSpPr>
          <a:xfrm>
            <a:off x="200270" y="1199249"/>
            <a:ext cx="4850284" cy="2371128"/>
            <a:chOff x="1419470" y="1434017"/>
            <a:chExt cx="5513131" cy="26951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136929-BA30-5EE4-3B1D-5E13A26B9E80}"/>
                </a:ext>
              </a:extLst>
            </p:cNvPr>
            <p:cNvSpPr txBox="1"/>
            <p:nvPr/>
          </p:nvSpPr>
          <p:spPr>
            <a:xfrm rot="16200000">
              <a:off x="825202" y="2438499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FBACA2-0BD4-9544-A19D-4DAA68D1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709" y="1434017"/>
              <a:ext cx="704892" cy="269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5C366-36E7-BEAE-D999-B9C34FBC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936" y="1510229"/>
              <a:ext cx="3892067" cy="244600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50599D-B7EB-8158-3F2F-DD3735B72031}"/>
              </a:ext>
            </a:extLst>
          </p:cNvPr>
          <p:cNvGrpSpPr/>
          <p:nvPr/>
        </p:nvGrpSpPr>
        <p:grpSpPr>
          <a:xfrm>
            <a:off x="200269" y="3867454"/>
            <a:ext cx="5099252" cy="2395869"/>
            <a:chOff x="1419470" y="4075574"/>
            <a:chExt cx="5796124" cy="272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B255F-7A87-2833-CE17-C0BA22BE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936" y="4187467"/>
              <a:ext cx="3898156" cy="2446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002FD-4AB2-F771-4C64-C819207D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143" y="4075574"/>
              <a:ext cx="1407451" cy="2723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9FDAF0-C2AA-F22A-D050-0FC8EB89AA5F}"/>
                </a:ext>
              </a:extLst>
            </p:cNvPr>
            <p:cNvSpPr txBox="1"/>
            <p:nvPr/>
          </p:nvSpPr>
          <p:spPr>
            <a:xfrm rot="16200000">
              <a:off x="825202" y="5016294"/>
              <a:ext cx="1557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/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y-z heatmaps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at constant 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ACA516-CE8A-FFED-3029-81FEDF6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7" y="6383866"/>
                <a:ext cx="6968066" cy="390748"/>
              </a:xfrm>
              <a:prstGeom prst="rect">
                <a:avLst/>
              </a:prstGeom>
              <a:blipFill>
                <a:blip r:embed="rId6"/>
                <a:stretch>
                  <a:fillRect t="-4545" b="-181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EE68EC-8EC9-369C-B6EC-250DF171476A}"/>
              </a:ext>
            </a:extLst>
          </p:cNvPr>
          <p:cNvGrpSpPr/>
          <p:nvPr/>
        </p:nvGrpSpPr>
        <p:grpSpPr>
          <a:xfrm>
            <a:off x="5716175" y="941071"/>
            <a:ext cx="5980576" cy="2826595"/>
            <a:chOff x="5716175" y="941071"/>
            <a:chExt cx="5980576" cy="28265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E81D4D-BBCF-76A7-9D5A-55805483C851}"/>
                </a:ext>
              </a:extLst>
            </p:cNvPr>
            <p:cNvSpPr txBox="1"/>
            <p:nvPr/>
          </p:nvSpPr>
          <p:spPr>
            <a:xfrm rot="16200000">
              <a:off x="5193357" y="2096067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91050-A353-C15D-039C-98EB0570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6442" y="941071"/>
              <a:ext cx="1980309" cy="282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E6F4F-8B72-8404-32E1-AAF5DAD8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1103" y="1292391"/>
              <a:ext cx="3484888" cy="21662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032B0-7ED2-7002-BF74-7D584E9404CA}"/>
              </a:ext>
            </a:extLst>
          </p:cNvPr>
          <p:cNvGrpSpPr/>
          <p:nvPr/>
        </p:nvGrpSpPr>
        <p:grpSpPr>
          <a:xfrm>
            <a:off x="5726462" y="3767666"/>
            <a:ext cx="6162815" cy="2652269"/>
            <a:chOff x="5726462" y="3767666"/>
            <a:chExt cx="6162815" cy="26522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F82BDD-C61A-EFB9-8682-C0E92F7DA78A}"/>
                </a:ext>
              </a:extLst>
            </p:cNvPr>
            <p:cNvSpPr txBox="1"/>
            <p:nvPr/>
          </p:nvSpPr>
          <p:spPr>
            <a:xfrm rot="16200000">
              <a:off x="5203644" y="4787185"/>
              <a:ext cx="1370564" cy="32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Lxy</a:t>
              </a:r>
              <a:r>
                <a:rPr lang="en-US" dirty="0"/>
                <a:t> = 15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94D8B-ADCA-9AC7-B3D5-31ACC34C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612" y="3956846"/>
              <a:ext cx="3450514" cy="21662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9C37EC-F2D6-9664-19B7-4CC0144D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126" y="3767666"/>
              <a:ext cx="2298151" cy="265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2416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88C2AF-DEC6-523E-1CCC-807F741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9" y="1572147"/>
            <a:ext cx="4711771" cy="260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E3C9C-7526-B303-905F-886077E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"/>
            <a:ext cx="10515600" cy="771267"/>
          </a:xfrm>
        </p:spPr>
        <p:txBody>
          <a:bodyPr/>
          <a:lstStyle/>
          <a:p>
            <a:r>
              <a:rPr lang="en-US" dirty="0"/>
              <a:t>z-</a:t>
            </a:r>
            <a:r>
              <a:rPr lang="en-US" b="1" dirty="0"/>
              <a:t>FFT</a:t>
            </a:r>
            <a:r>
              <a:rPr lang="en-US" dirty="0"/>
              <a:t> vs z-</a:t>
            </a:r>
            <a:r>
              <a:rPr lang="en-US" b="1" dirty="0"/>
              <a:t>FD</a:t>
            </a:r>
            <a:r>
              <a:rPr lang="en-US" dirty="0"/>
              <a:t> (MDE) – REDFT01 </a:t>
            </a:r>
            <a:r>
              <a:rPr lang="en-US" dirty="0" err="1"/>
              <a:t>xy</a:t>
            </a:r>
            <a:r>
              <a:rPr lang="en-US" dirty="0"/>
              <a:t>(z)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2CDED-1526-FA46-5D91-2DC74B6F0C37}"/>
              </a:ext>
            </a:extLst>
          </p:cNvPr>
          <p:cNvSpPr txBox="1"/>
          <p:nvPr/>
        </p:nvSpPr>
        <p:spPr>
          <a:xfrm>
            <a:off x="838200" y="851504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Lx = 5, Ly = 5, </a:t>
            </a:r>
            <a:r>
              <a:rPr lang="en-US" dirty="0" err="1"/>
              <a:t>Lz</a:t>
            </a:r>
            <a:r>
              <a:rPr lang="en-US" dirty="0"/>
              <a:t> = 50. s = 0.02. x = 0.75. a = 0.00, N = 50</a:t>
            </a:r>
          </a:p>
          <a:p>
            <a:r>
              <a:rPr lang="en-US" dirty="0"/>
              <a:t>3D vs 1D (dashed): </a:t>
            </a:r>
            <a:r>
              <a:rPr lang="en-US" dirty="0" err="1"/>
              <a:t>dz</a:t>
            </a:r>
            <a:r>
              <a:rPr lang="en-US" dirty="0"/>
              <a:t> = 0.5, ds = 0.20; dz_1D = 0.113, ds_1D = 0.083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FA53E-0EE8-AAF7-18FE-84614DDB84DE}"/>
              </a:ext>
            </a:extLst>
          </p:cNvPr>
          <p:cNvSpPr txBox="1"/>
          <p:nvPr/>
        </p:nvSpPr>
        <p:spPr>
          <a:xfrm>
            <a:off x="5465389" y="2872792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5F4F8-1D5E-2B6C-439A-E0008683786D}"/>
              </a:ext>
            </a:extLst>
          </p:cNvPr>
          <p:cNvSpPr txBox="1"/>
          <p:nvPr/>
        </p:nvSpPr>
        <p:spPr>
          <a:xfrm>
            <a:off x="5526850" y="5125257"/>
            <a:ext cx="158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(</a:t>
            </a:r>
            <a:r>
              <a:rPr lang="en-US" dirty="0" err="1"/>
              <a:t>yz</a:t>
            </a:r>
            <a:r>
              <a:rPr lang="en-US" dirty="0"/>
              <a:t> vs </a:t>
            </a:r>
            <a:r>
              <a:rPr lang="en-US" dirty="0" err="1"/>
              <a:t>pha</a:t>
            </a:r>
            <a:r>
              <a:rPr lang="en-US" dirty="0"/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B8AF76-977E-BF34-4D5F-6F1115EF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64" y="4360365"/>
            <a:ext cx="2924742" cy="2424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7F92A0-71CE-490F-B258-ED7EC958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09" y="2613996"/>
            <a:ext cx="494780" cy="2823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9381BF-3B92-7C87-83D1-6D10AFC3C731}"/>
              </a:ext>
            </a:extLst>
          </p:cNvPr>
          <p:cNvSpPr txBox="1"/>
          <p:nvPr/>
        </p:nvSpPr>
        <p:spPr>
          <a:xfrm>
            <a:off x="8289087" y="420684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FFD473-8BB3-1A61-FCA5-1FC80C0B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3" y="1758796"/>
            <a:ext cx="2924741" cy="2400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ED4AF3-A406-8565-DA72-D4AD2194F5BA}"/>
              </a:ext>
            </a:extLst>
          </p:cNvPr>
          <p:cNvSpPr txBox="1"/>
          <p:nvPr/>
        </p:nvSpPr>
        <p:spPr>
          <a:xfrm>
            <a:off x="8207324" y="1542436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FFT (</a:t>
            </a:r>
            <a:r>
              <a:rPr lang="en-US" dirty="0" err="1"/>
              <a:t>xyz</a:t>
            </a:r>
            <a:r>
              <a:rPr lang="en-US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6FE1D3-8C41-0A8E-0D9D-23075197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0" y="3922530"/>
            <a:ext cx="4724927" cy="2698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6C493-0AA9-FE35-035D-D1AAD53C4DDF}"/>
              </a:ext>
            </a:extLst>
          </p:cNvPr>
          <p:cNvSpPr txBox="1"/>
          <p:nvPr/>
        </p:nvSpPr>
        <p:spPr>
          <a:xfrm>
            <a:off x="3716868" y="6488668"/>
            <a:ext cx="40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 btw 1D/3D should just be </a:t>
            </a:r>
            <a:r>
              <a:rPr lang="en-US" dirty="0" err="1"/>
              <a:t>dz</a:t>
            </a:r>
            <a:r>
              <a:rPr lang="en-US" dirty="0"/>
              <a:t>, ds, etc.</a:t>
            </a:r>
          </a:p>
        </p:txBody>
      </p:sp>
    </p:spTree>
    <p:extLst>
      <p:ext uri="{BB962C8B-B14F-4D97-AF65-F5344CB8AC3E}">
        <p14:creationId xmlns:p14="http://schemas.microsoft.com/office/powerpoint/2010/main" val="2184982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D30-274D-A5B8-3620-4DA31ECE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766218"/>
            <a:ext cx="10515600" cy="1325563"/>
          </a:xfrm>
        </p:spPr>
        <p:txBody>
          <a:bodyPr/>
          <a:lstStyle/>
          <a:p>
            <a:r>
              <a:rPr lang="en-US" b="1" dirty="0"/>
              <a:t>Specifying Grafted Points</a:t>
            </a:r>
          </a:p>
        </p:txBody>
      </p:sp>
    </p:spTree>
    <p:extLst>
      <p:ext uri="{BB962C8B-B14F-4D97-AF65-F5344CB8AC3E}">
        <p14:creationId xmlns:p14="http://schemas.microsoft.com/office/powerpoint/2010/main" val="896468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1061-086B-35E4-61C1-83C328D5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66B-D26D-18F7-2769-748D7813228B}"/>
              </a:ext>
            </a:extLst>
          </p:cNvPr>
          <p:cNvSpPr txBox="1"/>
          <p:nvPr/>
        </p:nvSpPr>
        <p:spPr>
          <a:xfrm>
            <a:off x="714374" y="1895475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binary array for surface sites of homogeneously grafted polymer given grafting density, simulation box size, and discretization (and assuming dx = </a:t>
            </a:r>
            <a:r>
              <a:rPr lang="en-US" dirty="0" err="1"/>
              <a:t>dy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153E5-948B-4D25-2B1C-2231E4E7EBA6}"/>
              </a:ext>
            </a:extLst>
          </p:cNvPr>
          <p:cNvSpPr txBox="1"/>
          <p:nvPr/>
        </p:nvSpPr>
        <p:spPr>
          <a:xfrm>
            <a:off x="714374" y="2776538"/>
            <a:ext cx="1107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Fullspace</a:t>
            </a:r>
            <a:r>
              <a:rPr lang="en-US" dirty="0"/>
              <a:t> must be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endParaRPr lang="en-US" dirty="0"/>
          </a:p>
          <a:p>
            <a:r>
              <a:rPr lang="en-US" dirty="0" err="1"/>
              <a:t>Halfspace</a:t>
            </a:r>
            <a:r>
              <a:rPr lang="en-US" dirty="0"/>
              <a:t> must be even on </a:t>
            </a:r>
            <a:r>
              <a:rPr lang="en-US" dirty="0" err="1"/>
              <a:t>xL</a:t>
            </a:r>
            <a:r>
              <a:rPr lang="en-US" dirty="0"/>
              <a:t>/2 and </a:t>
            </a:r>
            <a:r>
              <a:rPr lang="en-US" dirty="0" err="1"/>
              <a:t>yL</a:t>
            </a:r>
            <a:r>
              <a:rPr lang="en-US" dirty="0"/>
              <a:t>/2 (overlap of boundary following REDFT00) and periodic on x0 = </a:t>
            </a:r>
            <a:r>
              <a:rPr lang="en-US" dirty="0" err="1"/>
              <a:t>xL</a:t>
            </a:r>
            <a:r>
              <a:rPr lang="en-US" dirty="0"/>
              <a:t>, y0 = </a:t>
            </a:r>
            <a:r>
              <a:rPr lang="en-US" dirty="0" err="1"/>
              <a:t>yL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8C71-47DB-0D25-8BE5-AD0C9CC3C9FD}"/>
              </a:ext>
            </a:extLst>
          </p:cNvPr>
          <p:cNvSpPr txBox="1"/>
          <p:nvPr/>
        </p:nvSpPr>
        <p:spPr>
          <a:xfrm>
            <a:off x="714373" y="3812426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spacing as determined by regular hexagon, where grafting point at centroid of hexagon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DA30-EAF3-09E5-D289-BD5F06EA216D}"/>
              </a:ext>
            </a:extLst>
          </p:cNvPr>
          <p:cNvSpPr txBox="1"/>
          <p:nvPr/>
        </p:nvSpPr>
        <p:spPr>
          <a:xfrm>
            <a:off x="714372" y="4508719"/>
            <a:ext cx="1107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there are edge effects, try shifting the centroids away from the boundaries of the </a:t>
            </a:r>
            <a:r>
              <a:rPr lang="en-US" dirty="0" err="1"/>
              <a:t>xy</a:t>
            </a:r>
            <a:r>
              <a:rPr lang="en-US" dirty="0"/>
              <a:t>-plane (only did for </a:t>
            </a:r>
            <a:r>
              <a:rPr lang="en-US" dirty="0" err="1"/>
              <a:t>fullspace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no edge effects by comparing results of full FFT with cos FFT</a:t>
            </a:r>
          </a:p>
        </p:txBody>
      </p:sp>
    </p:spTree>
    <p:extLst>
      <p:ext uri="{BB962C8B-B14F-4D97-AF65-F5344CB8AC3E}">
        <p14:creationId xmlns:p14="http://schemas.microsoft.com/office/powerpoint/2010/main" val="17640394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6BC3-A860-346A-4F58-1EE4C3E7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5138-8D53-B196-C54A-B372D20698D0}"/>
              </a:ext>
            </a:extLst>
          </p:cNvPr>
          <p:cNvSpPr txBox="1"/>
          <p:nvPr/>
        </p:nvSpPr>
        <p:spPr>
          <a:xfrm>
            <a:off x="1192695" y="2186609"/>
            <a:ext cx="702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 = 0.05 c/nm2</a:t>
            </a:r>
          </a:p>
          <a:p>
            <a:r>
              <a:rPr lang="en-US" dirty="0"/>
              <a:t>Lx = 15 nm</a:t>
            </a:r>
          </a:p>
          <a:p>
            <a:r>
              <a:rPr lang="en-US" dirty="0"/>
              <a:t>Ly = 15 nm</a:t>
            </a:r>
          </a:p>
          <a:p>
            <a:r>
              <a:rPr lang="en-US" dirty="0"/>
              <a:t>dx = 0.4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FD48E-52DE-AC6E-5D2D-A03BFCBE0CEE}"/>
              </a:ext>
            </a:extLst>
          </p:cNvPr>
          <p:cNvSpPr txBox="1"/>
          <p:nvPr/>
        </p:nvSpPr>
        <p:spPr>
          <a:xfrm>
            <a:off x="1192694" y="3776869"/>
            <a:ext cx="702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 in terms of dx (for rounding and PBC for grafting points): </a:t>
            </a:r>
          </a:p>
          <a:p>
            <a:r>
              <a:rPr lang="en-US" dirty="0"/>
              <a:t>	Sigma = 0.0668 c/nm2</a:t>
            </a:r>
          </a:p>
          <a:p>
            <a:r>
              <a:rPr lang="en-US" dirty="0"/>
              <a:t>	Lx = 14.80 nm</a:t>
            </a:r>
          </a:p>
          <a:p>
            <a:r>
              <a:rPr lang="en-US" dirty="0"/>
              <a:t>	Ly = 11.20 nm</a:t>
            </a:r>
          </a:p>
          <a:p>
            <a:endParaRPr lang="en-US" dirty="0"/>
          </a:p>
          <a:p>
            <a:r>
              <a:rPr lang="en-US" dirty="0"/>
              <a:t>(Sigma error decrease with dx)</a:t>
            </a:r>
          </a:p>
        </p:txBody>
      </p:sp>
    </p:spTree>
    <p:extLst>
      <p:ext uri="{BB962C8B-B14F-4D97-AF65-F5344CB8AC3E}">
        <p14:creationId xmlns:p14="http://schemas.microsoft.com/office/powerpoint/2010/main" val="782308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942303E-AC1F-10F0-8287-CEA51A87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43" y="3203809"/>
            <a:ext cx="3992646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D1364F1-8E30-980B-97F9-DAB3A4D50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"/>
          <a:stretch/>
        </p:blipFill>
        <p:spPr bwMode="auto">
          <a:xfrm>
            <a:off x="1822262" y="256141"/>
            <a:ext cx="3924300" cy="34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191988-4743-BC45-910E-FD3AAF03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1712"/>
          <a:stretch/>
        </p:blipFill>
        <p:spPr bwMode="auto">
          <a:xfrm>
            <a:off x="1819275" y="3289300"/>
            <a:ext cx="3924300" cy="33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95F6E8AA-E51C-EF11-9603-A8A2058FEBC7}"/>
              </a:ext>
            </a:extLst>
          </p:cNvPr>
          <p:cNvSpPr>
            <a:spLocks noChangeAspect="1"/>
          </p:cNvSpPr>
          <p:nvPr/>
        </p:nvSpPr>
        <p:spPr>
          <a:xfrm>
            <a:off x="1974615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2137AB5-84C0-9474-6105-2C763501D3BA}"/>
              </a:ext>
            </a:extLst>
          </p:cNvPr>
          <p:cNvSpPr>
            <a:spLocks noChangeAspect="1"/>
          </p:cNvSpPr>
          <p:nvPr/>
        </p:nvSpPr>
        <p:spPr>
          <a:xfrm>
            <a:off x="1967472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8C810D5-5537-7B6D-B440-1268350AA201}"/>
              </a:ext>
            </a:extLst>
          </p:cNvPr>
          <p:cNvSpPr>
            <a:spLocks noChangeAspect="1"/>
          </p:cNvSpPr>
          <p:nvPr/>
        </p:nvSpPr>
        <p:spPr>
          <a:xfrm>
            <a:off x="1967472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7599D8-7767-A82D-07AA-3FB63B9BFD14}"/>
              </a:ext>
            </a:extLst>
          </p:cNvPr>
          <p:cNvSpPr>
            <a:spLocks noChangeAspect="1"/>
          </p:cNvSpPr>
          <p:nvPr/>
        </p:nvSpPr>
        <p:spPr>
          <a:xfrm>
            <a:off x="2834107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DA58312-BC6C-10CE-D676-1A55FABD2974}"/>
              </a:ext>
            </a:extLst>
          </p:cNvPr>
          <p:cNvSpPr>
            <a:spLocks noChangeAspect="1"/>
          </p:cNvSpPr>
          <p:nvPr/>
        </p:nvSpPr>
        <p:spPr>
          <a:xfrm>
            <a:off x="2834107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00312F3-E150-1BF6-8E03-C5E66745B1B5}"/>
              </a:ext>
            </a:extLst>
          </p:cNvPr>
          <p:cNvSpPr>
            <a:spLocks noChangeAspect="1"/>
          </p:cNvSpPr>
          <p:nvPr/>
        </p:nvSpPr>
        <p:spPr>
          <a:xfrm>
            <a:off x="2834107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5731913-8430-CCBF-E728-912DD1051C0A}"/>
              </a:ext>
            </a:extLst>
          </p:cNvPr>
          <p:cNvSpPr>
            <a:spLocks noChangeAspect="1"/>
          </p:cNvSpPr>
          <p:nvPr/>
        </p:nvSpPr>
        <p:spPr>
          <a:xfrm>
            <a:off x="3693601" y="29762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E4743FE-6712-EBB0-A5C5-B2274FF5C4DC}"/>
              </a:ext>
            </a:extLst>
          </p:cNvPr>
          <p:cNvSpPr>
            <a:spLocks noChangeAspect="1"/>
          </p:cNvSpPr>
          <p:nvPr/>
        </p:nvSpPr>
        <p:spPr>
          <a:xfrm>
            <a:off x="3687238" y="393448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03E2C1C-BF9A-D1A4-AB96-44B915D89168}"/>
              </a:ext>
            </a:extLst>
          </p:cNvPr>
          <p:cNvSpPr>
            <a:spLocks noChangeAspect="1"/>
          </p:cNvSpPr>
          <p:nvPr/>
        </p:nvSpPr>
        <p:spPr>
          <a:xfrm>
            <a:off x="4550589" y="345886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A13D11E-D161-07F1-337A-0439DE47625A}"/>
              </a:ext>
            </a:extLst>
          </p:cNvPr>
          <p:cNvSpPr>
            <a:spLocks noChangeAspect="1"/>
          </p:cNvSpPr>
          <p:nvPr/>
        </p:nvSpPr>
        <p:spPr>
          <a:xfrm>
            <a:off x="4550589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7E2AD43-8C0F-AE4E-73F5-2ADF3F4328B5}"/>
              </a:ext>
            </a:extLst>
          </p:cNvPr>
          <p:cNvSpPr>
            <a:spLocks noChangeAspect="1"/>
          </p:cNvSpPr>
          <p:nvPr/>
        </p:nvSpPr>
        <p:spPr>
          <a:xfrm>
            <a:off x="4550589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6DED218D-3761-F049-ADDA-F96E065614EC}"/>
              </a:ext>
            </a:extLst>
          </p:cNvPr>
          <p:cNvSpPr>
            <a:spLocks noChangeAspect="1"/>
          </p:cNvSpPr>
          <p:nvPr/>
        </p:nvSpPr>
        <p:spPr>
          <a:xfrm>
            <a:off x="3694322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C7930FA0-BB84-E8BC-6F55-86DC44EB1517}"/>
              </a:ext>
            </a:extLst>
          </p:cNvPr>
          <p:cNvSpPr>
            <a:spLocks noChangeAspect="1"/>
          </p:cNvSpPr>
          <p:nvPr/>
        </p:nvSpPr>
        <p:spPr>
          <a:xfrm>
            <a:off x="5426874" y="296893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07BAD851-770C-F9A5-118E-93F5FFB185A8}"/>
              </a:ext>
            </a:extLst>
          </p:cNvPr>
          <p:cNvSpPr>
            <a:spLocks noChangeAspect="1"/>
          </p:cNvSpPr>
          <p:nvPr/>
        </p:nvSpPr>
        <p:spPr>
          <a:xfrm>
            <a:off x="5419730" y="392110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Hexagon 1028">
            <a:extLst>
              <a:ext uri="{FF2B5EF4-FFF2-40B4-BE49-F238E27FC236}">
                <a16:creationId xmlns:a16="http://schemas.microsoft.com/office/drawing/2014/main" id="{D632B0F6-85EB-24F7-7939-C500C21C0D9E}"/>
              </a:ext>
            </a:extLst>
          </p:cNvPr>
          <p:cNvSpPr>
            <a:spLocks noChangeAspect="1"/>
          </p:cNvSpPr>
          <p:nvPr/>
        </p:nvSpPr>
        <p:spPr>
          <a:xfrm>
            <a:off x="5419730" y="486574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94B24927-43D8-1C74-168D-351ED75387C9}"/>
              </a:ext>
            </a:extLst>
          </p:cNvPr>
          <p:cNvSpPr>
            <a:spLocks noChangeAspect="1"/>
          </p:cNvSpPr>
          <p:nvPr/>
        </p:nvSpPr>
        <p:spPr>
          <a:xfrm>
            <a:off x="6286366" y="534261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Hexagon 1030">
            <a:extLst>
              <a:ext uri="{FF2B5EF4-FFF2-40B4-BE49-F238E27FC236}">
                <a16:creationId xmlns:a16="http://schemas.microsoft.com/office/drawing/2014/main" id="{3DB7BA57-7A0A-69E4-2AF2-2C4D8F441114}"/>
              </a:ext>
            </a:extLst>
          </p:cNvPr>
          <p:cNvSpPr>
            <a:spLocks noChangeAspect="1"/>
          </p:cNvSpPr>
          <p:nvPr/>
        </p:nvSpPr>
        <p:spPr>
          <a:xfrm>
            <a:off x="6286366" y="4397196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Hexagon 1031">
            <a:extLst>
              <a:ext uri="{FF2B5EF4-FFF2-40B4-BE49-F238E27FC236}">
                <a16:creationId xmlns:a16="http://schemas.microsoft.com/office/drawing/2014/main" id="{C03011F2-1859-3E52-FEC8-55F61BD5FFF3}"/>
              </a:ext>
            </a:extLst>
          </p:cNvPr>
          <p:cNvSpPr>
            <a:spLocks noChangeAspect="1"/>
          </p:cNvSpPr>
          <p:nvPr/>
        </p:nvSpPr>
        <p:spPr>
          <a:xfrm>
            <a:off x="6286366" y="345177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Hexagon 1032">
            <a:extLst>
              <a:ext uri="{FF2B5EF4-FFF2-40B4-BE49-F238E27FC236}">
                <a16:creationId xmlns:a16="http://schemas.microsoft.com/office/drawing/2014/main" id="{AE75FE7B-A81B-2956-56D7-45F8EB881D36}"/>
              </a:ext>
            </a:extLst>
          </p:cNvPr>
          <p:cNvSpPr>
            <a:spLocks noChangeAspect="1"/>
          </p:cNvSpPr>
          <p:nvPr/>
        </p:nvSpPr>
        <p:spPr>
          <a:xfrm>
            <a:off x="7145860" y="297625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Hexagon 1033">
            <a:extLst>
              <a:ext uri="{FF2B5EF4-FFF2-40B4-BE49-F238E27FC236}">
                <a16:creationId xmlns:a16="http://schemas.microsoft.com/office/drawing/2014/main" id="{54025567-2401-C213-CA49-AFB6FBE39109}"/>
              </a:ext>
            </a:extLst>
          </p:cNvPr>
          <p:cNvSpPr>
            <a:spLocks noChangeAspect="1"/>
          </p:cNvSpPr>
          <p:nvPr/>
        </p:nvSpPr>
        <p:spPr>
          <a:xfrm>
            <a:off x="7139497" y="39344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Hexagon 1034">
            <a:extLst>
              <a:ext uri="{FF2B5EF4-FFF2-40B4-BE49-F238E27FC236}">
                <a16:creationId xmlns:a16="http://schemas.microsoft.com/office/drawing/2014/main" id="{E0349C23-4111-3D32-480E-A5D8E9E50CE5}"/>
              </a:ext>
            </a:extLst>
          </p:cNvPr>
          <p:cNvSpPr>
            <a:spLocks noChangeAspect="1"/>
          </p:cNvSpPr>
          <p:nvPr/>
        </p:nvSpPr>
        <p:spPr>
          <a:xfrm>
            <a:off x="8002848" y="34588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F83ECF99-64C5-797E-B098-E76380388873}"/>
              </a:ext>
            </a:extLst>
          </p:cNvPr>
          <p:cNvSpPr>
            <a:spLocks noChangeAspect="1"/>
          </p:cNvSpPr>
          <p:nvPr/>
        </p:nvSpPr>
        <p:spPr>
          <a:xfrm>
            <a:off x="8002848" y="441103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Hexagon 1036">
            <a:extLst>
              <a:ext uri="{FF2B5EF4-FFF2-40B4-BE49-F238E27FC236}">
                <a16:creationId xmlns:a16="http://schemas.microsoft.com/office/drawing/2014/main" id="{3EFEC826-0843-1F99-73DF-98C2B066C33D}"/>
              </a:ext>
            </a:extLst>
          </p:cNvPr>
          <p:cNvSpPr>
            <a:spLocks noChangeAspect="1"/>
          </p:cNvSpPr>
          <p:nvPr/>
        </p:nvSpPr>
        <p:spPr>
          <a:xfrm>
            <a:off x="8002848" y="536996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0BCE8D4E-D1B7-EB16-800E-B94AFEB8750D}"/>
              </a:ext>
            </a:extLst>
          </p:cNvPr>
          <p:cNvSpPr>
            <a:spLocks noChangeAspect="1"/>
          </p:cNvSpPr>
          <p:nvPr/>
        </p:nvSpPr>
        <p:spPr>
          <a:xfrm>
            <a:off x="7146581" y="487761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Hexagon 1040">
            <a:extLst>
              <a:ext uri="{FF2B5EF4-FFF2-40B4-BE49-F238E27FC236}">
                <a16:creationId xmlns:a16="http://schemas.microsoft.com/office/drawing/2014/main" id="{233AE70B-20DB-13A2-B087-EABEF323EEE8}"/>
              </a:ext>
            </a:extLst>
          </p:cNvPr>
          <p:cNvSpPr>
            <a:spLocks noChangeAspect="1"/>
          </p:cNvSpPr>
          <p:nvPr/>
        </p:nvSpPr>
        <p:spPr>
          <a:xfrm>
            <a:off x="1974615" y="12337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Hexagon 1041">
            <a:extLst>
              <a:ext uri="{FF2B5EF4-FFF2-40B4-BE49-F238E27FC236}">
                <a16:creationId xmlns:a16="http://schemas.microsoft.com/office/drawing/2014/main" id="{3DE50CB0-C76B-A63E-8679-7E0A8959A0B9}"/>
              </a:ext>
            </a:extLst>
          </p:cNvPr>
          <p:cNvSpPr>
            <a:spLocks noChangeAspect="1"/>
          </p:cNvSpPr>
          <p:nvPr/>
        </p:nvSpPr>
        <p:spPr>
          <a:xfrm>
            <a:off x="1967472" y="107554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Hexagon 1042">
            <a:extLst>
              <a:ext uri="{FF2B5EF4-FFF2-40B4-BE49-F238E27FC236}">
                <a16:creationId xmlns:a16="http://schemas.microsoft.com/office/drawing/2014/main" id="{29D05AB5-6B19-44C7-74B5-B5B33DBEB87D}"/>
              </a:ext>
            </a:extLst>
          </p:cNvPr>
          <p:cNvSpPr>
            <a:spLocks noChangeAspect="1"/>
          </p:cNvSpPr>
          <p:nvPr/>
        </p:nvSpPr>
        <p:spPr>
          <a:xfrm>
            <a:off x="1967472" y="202018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Hexagon 1043">
            <a:extLst>
              <a:ext uri="{FF2B5EF4-FFF2-40B4-BE49-F238E27FC236}">
                <a16:creationId xmlns:a16="http://schemas.microsoft.com/office/drawing/2014/main" id="{30A6E450-0182-357B-895E-052D58DB7A20}"/>
              </a:ext>
            </a:extLst>
          </p:cNvPr>
          <p:cNvSpPr>
            <a:spLocks noChangeAspect="1"/>
          </p:cNvSpPr>
          <p:nvPr/>
        </p:nvSpPr>
        <p:spPr>
          <a:xfrm>
            <a:off x="2834107" y="2497054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Hexagon 1044">
            <a:extLst>
              <a:ext uri="{FF2B5EF4-FFF2-40B4-BE49-F238E27FC236}">
                <a16:creationId xmlns:a16="http://schemas.microsoft.com/office/drawing/2014/main" id="{E824D373-3145-98BD-613C-E22BE76D8876}"/>
              </a:ext>
            </a:extLst>
          </p:cNvPr>
          <p:cNvSpPr>
            <a:spLocks noChangeAspect="1"/>
          </p:cNvSpPr>
          <p:nvPr/>
        </p:nvSpPr>
        <p:spPr>
          <a:xfrm>
            <a:off x="2834107" y="1551633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Hexagon 1045">
            <a:extLst>
              <a:ext uri="{FF2B5EF4-FFF2-40B4-BE49-F238E27FC236}">
                <a16:creationId xmlns:a16="http://schemas.microsoft.com/office/drawing/2014/main" id="{6767733A-16D2-4B6C-34BB-01A31C7E6626}"/>
              </a:ext>
            </a:extLst>
          </p:cNvPr>
          <p:cNvSpPr>
            <a:spLocks noChangeAspect="1"/>
          </p:cNvSpPr>
          <p:nvPr/>
        </p:nvSpPr>
        <p:spPr>
          <a:xfrm>
            <a:off x="2834107" y="60621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CDACEC79-344B-B4E4-41E0-EBF8AF32F90C}"/>
              </a:ext>
            </a:extLst>
          </p:cNvPr>
          <p:cNvSpPr>
            <a:spLocks noChangeAspect="1"/>
          </p:cNvSpPr>
          <p:nvPr/>
        </p:nvSpPr>
        <p:spPr>
          <a:xfrm>
            <a:off x="3693601" y="130689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Hexagon 1047">
            <a:extLst>
              <a:ext uri="{FF2B5EF4-FFF2-40B4-BE49-F238E27FC236}">
                <a16:creationId xmlns:a16="http://schemas.microsoft.com/office/drawing/2014/main" id="{1E35B54C-090A-1F13-14AA-318518BC9368}"/>
              </a:ext>
            </a:extLst>
          </p:cNvPr>
          <p:cNvSpPr>
            <a:spLocks noChangeAspect="1"/>
          </p:cNvSpPr>
          <p:nvPr/>
        </p:nvSpPr>
        <p:spPr>
          <a:xfrm>
            <a:off x="3687238" y="1088921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Hexagon 1048">
            <a:extLst>
              <a:ext uri="{FF2B5EF4-FFF2-40B4-BE49-F238E27FC236}">
                <a16:creationId xmlns:a16="http://schemas.microsoft.com/office/drawing/2014/main" id="{BCBB82C8-E63A-EE61-6294-25E618FEB54B}"/>
              </a:ext>
            </a:extLst>
          </p:cNvPr>
          <p:cNvSpPr>
            <a:spLocks noChangeAspect="1"/>
          </p:cNvSpPr>
          <p:nvPr/>
        </p:nvSpPr>
        <p:spPr>
          <a:xfrm>
            <a:off x="4550589" y="613297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70D2298F-7505-8383-97B8-EEAD8289CED8}"/>
              </a:ext>
            </a:extLst>
          </p:cNvPr>
          <p:cNvSpPr>
            <a:spLocks noChangeAspect="1"/>
          </p:cNvSpPr>
          <p:nvPr/>
        </p:nvSpPr>
        <p:spPr>
          <a:xfrm>
            <a:off x="4550589" y="1565470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Hexagon 1050">
            <a:extLst>
              <a:ext uri="{FF2B5EF4-FFF2-40B4-BE49-F238E27FC236}">
                <a16:creationId xmlns:a16="http://schemas.microsoft.com/office/drawing/2014/main" id="{DC63DC33-6F51-897F-07D6-CC39F55F7C19}"/>
              </a:ext>
            </a:extLst>
          </p:cNvPr>
          <p:cNvSpPr>
            <a:spLocks noChangeAspect="1"/>
          </p:cNvSpPr>
          <p:nvPr/>
        </p:nvSpPr>
        <p:spPr>
          <a:xfrm>
            <a:off x="4550589" y="2524398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Hexagon 1051">
            <a:extLst>
              <a:ext uri="{FF2B5EF4-FFF2-40B4-BE49-F238E27FC236}">
                <a16:creationId xmlns:a16="http://schemas.microsoft.com/office/drawing/2014/main" id="{A6BED701-B11E-C171-A218-15045EBA5BCB}"/>
              </a:ext>
            </a:extLst>
          </p:cNvPr>
          <p:cNvSpPr>
            <a:spLocks noChangeAspect="1"/>
          </p:cNvSpPr>
          <p:nvPr/>
        </p:nvSpPr>
        <p:spPr>
          <a:xfrm>
            <a:off x="3694323" y="2032055"/>
            <a:ext cx="1101061" cy="949191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E16D4160-E2CF-117C-20CB-9D971F61732B}"/>
              </a:ext>
            </a:extLst>
          </p:cNvPr>
          <p:cNvSpPr txBox="1"/>
          <p:nvPr/>
        </p:nvSpPr>
        <p:spPr>
          <a:xfrm>
            <a:off x="6836896" y="857059"/>
            <a:ext cx="309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Padded PBC (Full FFT)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0C61F-5E95-A1FC-DF35-A2152D6F59F6}"/>
              </a:ext>
            </a:extLst>
          </p:cNvPr>
          <p:cNvSpPr txBox="1"/>
          <p:nvPr/>
        </p:nvSpPr>
        <p:spPr>
          <a:xfrm>
            <a:off x="6445440" y="1667051"/>
            <a:ext cx="51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Hexagons drawn for illustration of hexagon approach</a:t>
            </a:r>
          </a:p>
        </p:txBody>
      </p:sp>
    </p:spTree>
    <p:extLst>
      <p:ext uri="{BB962C8B-B14F-4D97-AF65-F5344CB8AC3E}">
        <p14:creationId xmlns:p14="http://schemas.microsoft.com/office/powerpoint/2010/main" val="775315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9A8164A6-CA96-945E-BD6C-0DA9E2006A3B}"/>
              </a:ext>
            </a:extLst>
          </p:cNvPr>
          <p:cNvGrpSpPr/>
          <p:nvPr/>
        </p:nvGrpSpPr>
        <p:grpSpPr>
          <a:xfrm>
            <a:off x="4608476" y="18727"/>
            <a:ext cx="3955455" cy="3472788"/>
            <a:chOff x="9342443" y="3203112"/>
            <a:chExt cx="2586642" cy="2271005"/>
          </a:xfrm>
        </p:grpSpPr>
        <p:pic>
          <p:nvPicPr>
            <p:cNvPr id="3119" name="Picture 6">
              <a:extLst>
                <a:ext uri="{FF2B5EF4-FFF2-40B4-BE49-F238E27FC236}">
                  <a16:creationId xmlns:a16="http://schemas.microsoft.com/office/drawing/2014/main" id="{627AA289-0282-DABE-7A5C-E297B88C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443" y="3369366"/>
              <a:ext cx="2416593" cy="21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6">
              <a:extLst>
                <a:ext uri="{FF2B5EF4-FFF2-40B4-BE49-F238E27FC236}">
                  <a16:creationId xmlns:a16="http://schemas.microsoft.com/office/drawing/2014/main" id="{AA10FBC1-C155-0857-B7AD-73D9AEBA5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V="1">
              <a:off x="9344583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6">
              <a:extLst>
                <a:ext uri="{FF2B5EF4-FFF2-40B4-BE49-F238E27FC236}">
                  <a16:creationId xmlns:a16="http://schemas.microsoft.com/office/drawing/2014/main" id="{4EB190CA-009D-ED0B-A450-D14276068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 flipV="1">
              <a:off x="10608259" y="320311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6">
              <a:extLst>
                <a:ext uri="{FF2B5EF4-FFF2-40B4-BE49-F238E27FC236}">
                  <a16:creationId xmlns:a16="http://schemas.microsoft.com/office/drawing/2014/main" id="{75B15F82-56B0-27AB-A237-D24106CC3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0" r="45343"/>
            <a:stretch/>
          </p:blipFill>
          <p:spPr bwMode="auto">
            <a:xfrm flipH="1">
              <a:off x="10608259" y="4295752"/>
              <a:ext cx="1320826" cy="117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26" name="Picture 8">
            <a:extLst>
              <a:ext uri="{FF2B5EF4-FFF2-40B4-BE49-F238E27FC236}">
                <a16:creationId xmlns:a16="http://schemas.microsoft.com/office/drawing/2014/main" id="{E762424A-8053-661D-214D-5A6A62510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 bwMode="auto">
          <a:xfrm>
            <a:off x="822470" y="922899"/>
            <a:ext cx="3644809" cy="32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8">
            <a:extLst>
              <a:ext uri="{FF2B5EF4-FFF2-40B4-BE49-F238E27FC236}">
                <a16:creationId xmlns:a16="http://schemas.microsoft.com/office/drawing/2014/main" id="{29E86343-B453-E003-6F01-B17FF940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466"/>
          <a:stretch/>
        </p:blipFill>
        <p:spPr bwMode="auto">
          <a:xfrm>
            <a:off x="4333485" y="3703729"/>
            <a:ext cx="3420962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8">
            <a:extLst>
              <a:ext uri="{FF2B5EF4-FFF2-40B4-BE49-F238E27FC236}">
                <a16:creationId xmlns:a16="http://schemas.microsoft.com/office/drawing/2014/main" id="{B3E60859-1969-57B7-ACB3-D66167FAB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604"/>
          <a:stretch/>
        </p:blipFill>
        <p:spPr bwMode="auto">
          <a:xfrm>
            <a:off x="822471" y="3703729"/>
            <a:ext cx="3659059" cy="31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CA210AD0-1184-0ED8-8314-9C67458F11F8}"/>
              </a:ext>
            </a:extLst>
          </p:cNvPr>
          <p:cNvSpPr>
            <a:spLocks noChangeAspect="1"/>
          </p:cNvSpPr>
          <p:nvPr/>
        </p:nvSpPr>
        <p:spPr>
          <a:xfrm>
            <a:off x="687940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E5B642-D6DC-27D1-AAAE-9D95E7839BBD}"/>
              </a:ext>
            </a:extLst>
          </p:cNvPr>
          <p:cNvSpPr>
            <a:spLocks noChangeAspect="1"/>
          </p:cNvSpPr>
          <p:nvPr/>
        </p:nvSpPr>
        <p:spPr>
          <a:xfrm>
            <a:off x="681273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04A1A5EA-4A1F-BC6E-3692-7F058625DEE6}"/>
              </a:ext>
            </a:extLst>
          </p:cNvPr>
          <p:cNvSpPr>
            <a:spLocks noChangeAspect="1"/>
          </p:cNvSpPr>
          <p:nvPr/>
        </p:nvSpPr>
        <p:spPr>
          <a:xfrm>
            <a:off x="681273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B802C25-E8E5-3AD5-AA86-EC56DD658921}"/>
              </a:ext>
            </a:extLst>
          </p:cNvPr>
          <p:cNvSpPr>
            <a:spLocks noChangeAspect="1"/>
          </p:cNvSpPr>
          <p:nvPr/>
        </p:nvSpPr>
        <p:spPr>
          <a:xfrm>
            <a:off x="1490185" y="55462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F264AC56-895C-CBF0-AB22-DC2EB760F723}"/>
              </a:ext>
            </a:extLst>
          </p:cNvPr>
          <p:cNvSpPr>
            <a:spLocks noChangeAspect="1"/>
          </p:cNvSpPr>
          <p:nvPr/>
        </p:nvSpPr>
        <p:spPr>
          <a:xfrm>
            <a:off x="1490185" y="466383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7B9D637-BA96-2B7F-EBC9-5B688778148D}"/>
              </a:ext>
            </a:extLst>
          </p:cNvPr>
          <p:cNvSpPr>
            <a:spLocks noChangeAspect="1"/>
          </p:cNvSpPr>
          <p:nvPr/>
        </p:nvSpPr>
        <p:spPr>
          <a:xfrm>
            <a:off x="1490185" y="378138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5236423-21B3-ED2B-8057-5E9D7417482A}"/>
              </a:ext>
            </a:extLst>
          </p:cNvPr>
          <p:cNvSpPr>
            <a:spLocks noChangeAspect="1"/>
          </p:cNvSpPr>
          <p:nvPr/>
        </p:nvSpPr>
        <p:spPr>
          <a:xfrm>
            <a:off x="2292430" y="333753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F7251F9-1271-4B5D-1B14-AD79DB034C73}"/>
              </a:ext>
            </a:extLst>
          </p:cNvPr>
          <p:cNvSpPr>
            <a:spLocks noChangeAspect="1"/>
          </p:cNvSpPr>
          <p:nvPr/>
        </p:nvSpPr>
        <p:spPr>
          <a:xfrm>
            <a:off x="2286491" y="423193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073D1F8-EC3D-0388-F726-CE0A24FC5B8A}"/>
              </a:ext>
            </a:extLst>
          </p:cNvPr>
          <p:cNvSpPr>
            <a:spLocks noChangeAspect="1"/>
          </p:cNvSpPr>
          <p:nvPr/>
        </p:nvSpPr>
        <p:spPr>
          <a:xfrm>
            <a:off x="3092337" y="378799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81E2BDC-1F31-6D01-E04A-7C73381D6037}"/>
              </a:ext>
            </a:extLst>
          </p:cNvPr>
          <p:cNvSpPr>
            <a:spLocks noChangeAspect="1"/>
          </p:cNvSpPr>
          <p:nvPr/>
        </p:nvSpPr>
        <p:spPr>
          <a:xfrm>
            <a:off x="3092337" y="467674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D0AE08D3-EA20-7B0E-7F1E-2C0558AF647E}"/>
              </a:ext>
            </a:extLst>
          </p:cNvPr>
          <p:cNvSpPr>
            <a:spLocks noChangeAspect="1"/>
          </p:cNvSpPr>
          <p:nvPr/>
        </p:nvSpPr>
        <p:spPr>
          <a:xfrm>
            <a:off x="3092337" y="557180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5823C0A-C918-E852-F828-D270E718F930}"/>
              </a:ext>
            </a:extLst>
          </p:cNvPr>
          <p:cNvSpPr>
            <a:spLocks noChangeAspect="1"/>
          </p:cNvSpPr>
          <p:nvPr/>
        </p:nvSpPr>
        <p:spPr>
          <a:xfrm>
            <a:off x="2293103" y="51122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957CCD2-1115-F210-0E4C-56330AA467F3}"/>
              </a:ext>
            </a:extLst>
          </p:cNvPr>
          <p:cNvSpPr>
            <a:spLocks noChangeAspect="1"/>
          </p:cNvSpPr>
          <p:nvPr/>
        </p:nvSpPr>
        <p:spPr>
          <a:xfrm>
            <a:off x="3910256" y="33307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7F0378C-405F-DF31-4F57-9301727488B2}"/>
              </a:ext>
            </a:extLst>
          </p:cNvPr>
          <p:cNvSpPr>
            <a:spLocks noChangeAspect="1"/>
          </p:cNvSpPr>
          <p:nvPr/>
        </p:nvSpPr>
        <p:spPr>
          <a:xfrm>
            <a:off x="3903588" y="421945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0DF2F7-B057-B48D-254B-51C75CF38CDA}"/>
              </a:ext>
            </a:extLst>
          </p:cNvPr>
          <p:cNvSpPr>
            <a:spLocks noChangeAspect="1"/>
          </p:cNvSpPr>
          <p:nvPr/>
        </p:nvSpPr>
        <p:spPr>
          <a:xfrm>
            <a:off x="3903588" y="510117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FA593AA6-1EA7-31C4-6469-61AACE3BD455}"/>
              </a:ext>
            </a:extLst>
          </p:cNvPr>
          <p:cNvSpPr>
            <a:spLocks noChangeAspect="1"/>
          </p:cNvSpPr>
          <p:nvPr/>
        </p:nvSpPr>
        <p:spPr>
          <a:xfrm>
            <a:off x="4711247" y="55375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9B4F0A47-5E0D-6C47-C319-40D036335536}"/>
              </a:ext>
            </a:extLst>
          </p:cNvPr>
          <p:cNvSpPr>
            <a:spLocks noChangeAspect="1"/>
          </p:cNvSpPr>
          <p:nvPr/>
        </p:nvSpPr>
        <p:spPr>
          <a:xfrm>
            <a:off x="4711247" y="465506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9C7E926-4C8D-317C-FD13-663460428E4A}"/>
              </a:ext>
            </a:extLst>
          </p:cNvPr>
          <p:cNvSpPr>
            <a:spLocks noChangeAspect="1"/>
          </p:cNvSpPr>
          <p:nvPr/>
        </p:nvSpPr>
        <p:spPr>
          <a:xfrm>
            <a:off x="4711247" y="3772614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8C4B400-33AA-B59B-D441-11FF1D9F3C18}"/>
              </a:ext>
            </a:extLst>
          </p:cNvPr>
          <p:cNvSpPr>
            <a:spLocks noChangeAspect="1"/>
          </p:cNvSpPr>
          <p:nvPr/>
        </p:nvSpPr>
        <p:spPr>
          <a:xfrm>
            <a:off x="5513493" y="332876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12FAF854-63C7-26A3-E366-5FC60D5CDD70}"/>
              </a:ext>
            </a:extLst>
          </p:cNvPr>
          <p:cNvSpPr>
            <a:spLocks noChangeAspect="1"/>
          </p:cNvSpPr>
          <p:nvPr/>
        </p:nvSpPr>
        <p:spPr>
          <a:xfrm>
            <a:off x="5507554" y="422317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A2814153-2EE6-1025-2602-49BAC33D9A77}"/>
              </a:ext>
            </a:extLst>
          </p:cNvPr>
          <p:cNvSpPr>
            <a:spLocks noChangeAspect="1"/>
          </p:cNvSpPr>
          <p:nvPr/>
        </p:nvSpPr>
        <p:spPr>
          <a:xfrm>
            <a:off x="6313400" y="377922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70B1B09-5F7B-164B-22C2-59E8CA1F4330}"/>
              </a:ext>
            </a:extLst>
          </p:cNvPr>
          <p:cNvSpPr>
            <a:spLocks noChangeAspect="1"/>
          </p:cNvSpPr>
          <p:nvPr/>
        </p:nvSpPr>
        <p:spPr>
          <a:xfrm>
            <a:off x="6313400" y="466798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10669BB-52CA-8F0C-9259-535888E6D5B4}"/>
              </a:ext>
            </a:extLst>
          </p:cNvPr>
          <p:cNvSpPr>
            <a:spLocks noChangeAspect="1"/>
          </p:cNvSpPr>
          <p:nvPr/>
        </p:nvSpPr>
        <p:spPr>
          <a:xfrm>
            <a:off x="6313400" y="556303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D925D24-0D7F-FC17-35CC-ED7C93B2CE3D}"/>
              </a:ext>
            </a:extLst>
          </p:cNvPr>
          <p:cNvSpPr>
            <a:spLocks noChangeAspect="1"/>
          </p:cNvSpPr>
          <p:nvPr/>
        </p:nvSpPr>
        <p:spPr>
          <a:xfrm>
            <a:off x="5514166" y="5103487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06DFB42-CA3F-20B0-9947-0CC69165638F}"/>
              </a:ext>
            </a:extLst>
          </p:cNvPr>
          <p:cNvSpPr>
            <a:spLocks noChangeAspect="1"/>
          </p:cNvSpPr>
          <p:nvPr/>
        </p:nvSpPr>
        <p:spPr>
          <a:xfrm>
            <a:off x="687940" y="68461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899EB4C8-5E32-9F10-45C1-DA10C9FBA94E}"/>
              </a:ext>
            </a:extLst>
          </p:cNvPr>
          <p:cNvSpPr>
            <a:spLocks noChangeAspect="1"/>
          </p:cNvSpPr>
          <p:nvPr/>
        </p:nvSpPr>
        <p:spPr>
          <a:xfrm>
            <a:off x="681273" y="15634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9A8FE6C-50FB-88BE-5980-9DB144B17A4F}"/>
              </a:ext>
            </a:extLst>
          </p:cNvPr>
          <p:cNvSpPr>
            <a:spLocks noChangeAspect="1"/>
          </p:cNvSpPr>
          <p:nvPr/>
        </p:nvSpPr>
        <p:spPr>
          <a:xfrm>
            <a:off x="681273" y="244514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0FBB4FFE-43F2-30CF-EE61-7C918083C1EE}"/>
              </a:ext>
            </a:extLst>
          </p:cNvPr>
          <p:cNvSpPr>
            <a:spLocks noChangeAspect="1"/>
          </p:cNvSpPr>
          <p:nvPr/>
        </p:nvSpPr>
        <p:spPr>
          <a:xfrm>
            <a:off x="1490185" y="28902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FDE3350-ED57-B482-6706-42BC01FC9954}"/>
              </a:ext>
            </a:extLst>
          </p:cNvPr>
          <p:cNvSpPr>
            <a:spLocks noChangeAspect="1"/>
          </p:cNvSpPr>
          <p:nvPr/>
        </p:nvSpPr>
        <p:spPr>
          <a:xfrm>
            <a:off x="1490185" y="200780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6B69EB2D-E17F-7C1D-7CA7-656AE3F22B52}"/>
              </a:ext>
            </a:extLst>
          </p:cNvPr>
          <p:cNvSpPr>
            <a:spLocks noChangeAspect="1"/>
          </p:cNvSpPr>
          <p:nvPr/>
        </p:nvSpPr>
        <p:spPr>
          <a:xfrm>
            <a:off x="1490185" y="1125352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9A8A1888-87FA-22AB-AA83-228AE43461B3}"/>
              </a:ext>
            </a:extLst>
          </p:cNvPr>
          <p:cNvSpPr>
            <a:spLocks noChangeAspect="1"/>
          </p:cNvSpPr>
          <p:nvPr/>
        </p:nvSpPr>
        <p:spPr>
          <a:xfrm>
            <a:off x="2292430" y="681503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E2ACDE21-E39F-4538-8433-BC27FF9DA4E4}"/>
              </a:ext>
            </a:extLst>
          </p:cNvPr>
          <p:cNvSpPr>
            <a:spLocks noChangeAspect="1"/>
          </p:cNvSpPr>
          <p:nvPr/>
        </p:nvSpPr>
        <p:spPr>
          <a:xfrm>
            <a:off x="2286491" y="1575910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BEA754F-0B55-CBC6-D31E-BF0D898F8DDF}"/>
              </a:ext>
            </a:extLst>
          </p:cNvPr>
          <p:cNvSpPr>
            <a:spLocks noChangeAspect="1"/>
          </p:cNvSpPr>
          <p:nvPr/>
        </p:nvSpPr>
        <p:spPr>
          <a:xfrm>
            <a:off x="3092337" y="113196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90474B3-1116-4B99-3E93-A9F0A332F3CD}"/>
              </a:ext>
            </a:extLst>
          </p:cNvPr>
          <p:cNvSpPr>
            <a:spLocks noChangeAspect="1"/>
          </p:cNvSpPr>
          <p:nvPr/>
        </p:nvSpPr>
        <p:spPr>
          <a:xfrm>
            <a:off x="3092337" y="2020718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98715B5-37C2-1F18-7A83-7819A17EFFCC}"/>
              </a:ext>
            </a:extLst>
          </p:cNvPr>
          <p:cNvSpPr>
            <a:spLocks noChangeAspect="1"/>
          </p:cNvSpPr>
          <p:nvPr/>
        </p:nvSpPr>
        <p:spPr>
          <a:xfrm>
            <a:off x="3092337" y="291577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2143180-654D-71A8-63A7-13CC60ACF53D}"/>
              </a:ext>
            </a:extLst>
          </p:cNvPr>
          <p:cNvSpPr>
            <a:spLocks noChangeAspect="1"/>
          </p:cNvSpPr>
          <p:nvPr/>
        </p:nvSpPr>
        <p:spPr>
          <a:xfrm>
            <a:off x="2293104" y="2456225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CB1DA-0C62-F603-4223-3460BC919ACC}"/>
              </a:ext>
            </a:extLst>
          </p:cNvPr>
          <p:cNvSpPr txBox="1"/>
          <p:nvPr/>
        </p:nvSpPr>
        <p:spPr>
          <a:xfrm>
            <a:off x="8117174" y="4317777"/>
            <a:ext cx="41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Unpadded PBC (Full/</a:t>
            </a:r>
            <a:r>
              <a:rPr lang="en-US" sz="2400" b="1" dirty="0">
                <a:solidFill>
                  <a:srgbClr val="C00000"/>
                </a:solidFill>
              </a:rPr>
              <a:t>Cos</a:t>
            </a:r>
            <a:r>
              <a:rPr lang="en-US" sz="2400" b="1" dirty="0"/>
              <a:t> FFT)</a:t>
            </a:r>
          </a:p>
        </p:txBody>
      </p:sp>
      <p:sp>
        <p:nvSpPr>
          <p:cNvPr id="3098" name="Hexagon 3097">
            <a:extLst>
              <a:ext uri="{FF2B5EF4-FFF2-40B4-BE49-F238E27FC236}">
                <a16:creationId xmlns:a16="http://schemas.microsoft.com/office/drawing/2014/main" id="{AED672C7-B2C8-A881-E55C-D39B5AF449DF}"/>
              </a:ext>
            </a:extLst>
          </p:cNvPr>
          <p:cNvSpPr>
            <a:spLocks noChangeAspect="1"/>
          </p:cNvSpPr>
          <p:nvPr/>
        </p:nvSpPr>
        <p:spPr>
          <a:xfrm>
            <a:off x="7129748" y="3334556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5" name="Hexagon 3104">
            <a:extLst>
              <a:ext uri="{FF2B5EF4-FFF2-40B4-BE49-F238E27FC236}">
                <a16:creationId xmlns:a16="http://schemas.microsoft.com/office/drawing/2014/main" id="{A05FB334-19F3-DB3C-9AB9-657CC577D594}"/>
              </a:ext>
            </a:extLst>
          </p:cNvPr>
          <p:cNvSpPr>
            <a:spLocks noChangeAspect="1"/>
          </p:cNvSpPr>
          <p:nvPr/>
        </p:nvSpPr>
        <p:spPr>
          <a:xfrm>
            <a:off x="7122931" y="5120051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Hexagon 3105">
            <a:extLst>
              <a:ext uri="{FF2B5EF4-FFF2-40B4-BE49-F238E27FC236}">
                <a16:creationId xmlns:a16="http://schemas.microsoft.com/office/drawing/2014/main" id="{D1913BF0-E56D-0C13-DCEA-688F87F79AF6}"/>
              </a:ext>
            </a:extLst>
          </p:cNvPr>
          <p:cNvSpPr>
            <a:spLocks noChangeAspect="1"/>
          </p:cNvSpPr>
          <p:nvPr/>
        </p:nvSpPr>
        <p:spPr>
          <a:xfrm>
            <a:off x="7116319" y="4231299"/>
            <a:ext cx="1027723" cy="88596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978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978C-CCAD-7918-309E-D2E0F8DA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conditions </a:t>
            </a:r>
            <a:br>
              <a:rPr lang="en-US" dirty="0"/>
            </a:br>
            <a:r>
              <a:rPr lang="en-US" sz="3600" dirty="0"/>
              <a:t>(full and half results overlapped to show match)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A5B27-C4F3-1037-B614-0F2CAFB6D70B}"/>
              </a:ext>
            </a:extLst>
          </p:cNvPr>
          <p:cNvSpPr txBox="1"/>
          <p:nvPr/>
        </p:nvSpPr>
        <p:spPr>
          <a:xfrm>
            <a:off x="1293052" y="1985653"/>
            <a:ext cx="299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0.0241 (20.28%; dx=0.4), </a:t>
            </a:r>
            <a:br>
              <a:rPr lang="en-US" dirty="0"/>
            </a:br>
            <a:r>
              <a:rPr lang="en-US" dirty="0"/>
              <a:t>Lx, Ly = 12.40, 20.80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E4CE12C-CFDD-DB5A-13CF-014A50C5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27" y="2923865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1740158-C4AE-39C7-D7D0-D3DF2244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76" y="2757487"/>
            <a:ext cx="2066911" cy="32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19FC9AF1-8341-7079-9C97-35A6C6E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95" y="3037976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8546961E-DEEB-841D-1BC5-BFEC247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14" y="2826387"/>
            <a:ext cx="2060605" cy="3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9B6C-2617-00E0-38E0-62F1623A5446}"/>
              </a:ext>
            </a:extLst>
          </p:cNvPr>
          <p:cNvSpPr txBox="1"/>
          <p:nvPr/>
        </p:nvSpPr>
        <p:spPr>
          <a:xfrm>
            <a:off x="5026300" y="1985653"/>
            <a:ext cx="268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0.0208 (4.08%; dx=0.1), </a:t>
            </a:r>
            <a:br>
              <a:rPr lang="en-US" dirty="0"/>
            </a:br>
            <a:r>
              <a:rPr lang="en-US" dirty="0"/>
              <a:t>Lx, Ly = 12.90, 22.30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id="{7C8FC4FE-9F1C-CFA1-F45B-41FEBC57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6" y="3329297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345B1C86-B2DC-9085-2E2C-E6725D16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88" y="3261139"/>
            <a:ext cx="2769584" cy="26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F31C-3E88-A3D7-1754-79EA5AC7E36B}"/>
              </a:ext>
            </a:extLst>
          </p:cNvPr>
          <p:cNvSpPr txBox="1"/>
          <p:nvPr/>
        </p:nvSpPr>
        <p:spPr>
          <a:xfrm>
            <a:off x="8454748" y="196268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0.1332 (11%; dx=0.1), </a:t>
            </a:r>
            <a:br>
              <a:rPr lang="en-US" dirty="0"/>
            </a:br>
            <a:r>
              <a:rPr lang="en-US" dirty="0"/>
              <a:t>Lx, Ly = 20.50, 20.40</a:t>
            </a:r>
          </a:p>
        </p:txBody>
      </p:sp>
    </p:spTree>
    <p:extLst>
      <p:ext uri="{BB962C8B-B14F-4D97-AF65-F5344CB8AC3E}">
        <p14:creationId xmlns:p14="http://schemas.microsoft.com/office/powerpoint/2010/main" val="13204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D7B0-1D6E-5FB8-AA5A-4256F791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07CD2-89B0-6879-864F-017EE007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4629151" cy="1325563"/>
          </a:xfrm>
        </p:spPr>
        <p:txBody>
          <a:bodyPr/>
          <a:lstStyle/>
          <a:p>
            <a:r>
              <a:rPr lang="en-US" dirty="0"/>
              <a:t>a10s2.5e3 - JOSH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4B989-8E35-5818-486C-C6ABF87CB804}"/>
              </a:ext>
            </a:extLst>
          </p:cNvPr>
          <p:cNvSpPr/>
          <p:nvPr/>
        </p:nvSpPr>
        <p:spPr>
          <a:xfrm>
            <a:off x="11474824" y="0"/>
            <a:ext cx="717176" cy="717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B069967-4061-5DAB-6B01-AE9F0351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34" y="2395837"/>
            <a:ext cx="4007139" cy="2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0F95B-4334-F9C9-05EC-3D89BECD4C3E}"/>
              </a:ext>
            </a:extLst>
          </p:cNvPr>
          <p:cNvSpPr txBox="1"/>
          <p:nvPr/>
        </p:nvSpPr>
        <p:spPr>
          <a:xfrm>
            <a:off x="1431068" y="2033323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95E30-BF6F-DB61-CD4C-22D36F8C4DEA}"/>
              </a:ext>
            </a:extLst>
          </p:cNvPr>
          <p:cNvSpPr txBox="1"/>
          <p:nvPr/>
        </p:nvSpPr>
        <p:spPr>
          <a:xfrm>
            <a:off x="5274268" y="1988216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-1.45840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24F6F-CE0B-C6F9-1993-991FFF69AE40}"/>
              </a:ext>
            </a:extLst>
          </p:cNvPr>
          <p:cNvSpPr txBox="1"/>
          <p:nvPr/>
        </p:nvSpPr>
        <p:spPr>
          <a:xfrm>
            <a:off x="9413893" y="1970819"/>
            <a:ext cx="102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 = -1.45357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1A335-1A11-DCB7-3684-B860F3A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4" y="2925719"/>
            <a:ext cx="2477987" cy="1757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CCFA-C2C0-D148-5CBE-E965D8A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7" y="2837583"/>
            <a:ext cx="2840273" cy="17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87303</TotalTime>
  <Words>1594</Words>
  <Application>Microsoft Office PowerPoint</Application>
  <PresentationFormat>Widescreen</PresentationFormat>
  <Paragraphs>368</Paragraphs>
  <Slides>89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a00s3e3 - DONE</vt:lpstr>
      <vt:lpstr>a00s5e3 - DONE</vt:lpstr>
      <vt:lpstr>a00s6e3 - DONE</vt:lpstr>
      <vt:lpstr>a00s7e3 - DONE</vt:lpstr>
      <vt:lpstr>a05s3e3 - DONE</vt:lpstr>
      <vt:lpstr>a05s5e3 - DONE</vt:lpstr>
      <vt:lpstr>a05s6e3 - TERRAN</vt:lpstr>
      <vt:lpstr>a05s7e3 - DONE</vt:lpstr>
      <vt:lpstr>a10s2.5e3 - JOSH</vt:lpstr>
      <vt:lpstr>a10s5e3</vt:lpstr>
      <vt:lpstr>a10s0075</vt:lpstr>
      <vt:lpstr>a10s010 - DONE</vt:lpstr>
      <vt:lpstr>a15s2.5e3</vt:lpstr>
      <vt:lpstr>a15s5e3</vt:lpstr>
      <vt:lpstr>a15s1e2</vt:lpstr>
      <vt:lpstr>a20s5e3</vt:lpstr>
      <vt:lpstr>a20s010</vt:lpstr>
      <vt:lpstr>a20s015</vt:lpstr>
      <vt:lpstr>a20s0175</vt:lpstr>
      <vt:lpstr>a20s020</vt:lpstr>
      <vt:lpstr>a20s022 – DONE </vt:lpstr>
      <vt:lpstr>a20s025 - DONE</vt:lpstr>
      <vt:lpstr>a20s027 - DONE</vt:lpstr>
      <vt:lpstr>a225s025 </vt:lpstr>
      <vt:lpstr>a225s0275 </vt:lpstr>
      <vt:lpstr>a225s030</vt:lpstr>
      <vt:lpstr>PowerPoint Presentation</vt:lpstr>
      <vt:lpstr>a25s010</vt:lpstr>
      <vt:lpstr>a25s015</vt:lpstr>
      <vt:lpstr>a25s020</vt:lpstr>
      <vt:lpstr>a25s025</vt:lpstr>
      <vt:lpstr>a25s027</vt:lpstr>
      <vt:lpstr>a25s030</vt:lpstr>
      <vt:lpstr>a25s0325</vt:lpstr>
      <vt:lpstr>a30s0025</vt:lpstr>
      <vt:lpstr>a30s005</vt:lpstr>
      <vt:lpstr>a30s015</vt:lpstr>
      <vt:lpstr>a30s020 </vt:lpstr>
      <vt:lpstr>a30s025</vt:lpstr>
      <vt:lpstr>a30s030</vt:lpstr>
      <vt:lpstr>a30s0325</vt:lpstr>
      <vt:lpstr>a30s035</vt:lpstr>
      <vt:lpstr>a30s040</vt:lpstr>
      <vt:lpstr>a30s045</vt:lpstr>
      <vt:lpstr>a30s050</vt:lpstr>
      <vt:lpstr>a30s055</vt:lpstr>
      <vt:lpstr>PowerPoint Presentation</vt:lpstr>
      <vt:lpstr>a30s020, chi = 1.35</vt:lpstr>
      <vt:lpstr>a30s040, chi = 1.35</vt:lpstr>
      <vt:lpstr>a325s020</vt:lpstr>
      <vt:lpstr>a35s020</vt:lpstr>
      <vt:lpstr>a35</vt:lpstr>
      <vt:lpstr>Parallelization</vt:lpstr>
      <vt:lpstr>Exercise: Micelle / Stripe</vt:lpstr>
      <vt:lpstr>a040x170s020</vt:lpstr>
      <vt:lpstr>a040x170s010</vt:lpstr>
      <vt:lpstr>a040x170s025</vt:lpstr>
      <vt:lpstr>a040x170s022</vt:lpstr>
      <vt:lpstr>a040x170 seed</vt:lpstr>
      <vt:lpstr>a040x170s017</vt:lpstr>
      <vt:lpstr>a040x170s015 seed</vt:lpstr>
      <vt:lpstr>a040x170s013</vt:lpstr>
      <vt:lpstr>a040x170s010 seed</vt:lpstr>
      <vt:lpstr>    X200          x170         x130            x120          x100</vt:lpstr>
      <vt:lpstr>a040x100 relaxation</vt:lpstr>
      <vt:lpstr>a040x100 seed</vt:lpstr>
      <vt:lpstr>a040x120 relaxation</vt:lpstr>
      <vt:lpstr>a040x120 seed</vt:lpstr>
      <vt:lpstr>a040x130 relaxation</vt:lpstr>
      <vt:lpstr>a040x170 relaxation</vt:lpstr>
      <vt:lpstr>a040x200 relaxation</vt:lpstr>
      <vt:lpstr>a040x200 seed</vt:lpstr>
      <vt:lpstr>PowerPoint Presentation</vt:lpstr>
      <vt:lpstr>a0.40 x1.70</vt:lpstr>
      <vt:lpstr>Zhulina JCP 1998</vt:lpstr>
      <vt:lpstr>Carrillo Langmuir 2009</vt:lpstr>
      <vt:lpstr>Parallelization</vt:lpstr>
      <vt:lpstr>Equations</vt:lpstr>
      <vt:lpstr>Scaling (Alexander—de Gennes brush)</vt:lpstr>
      <vt:lpstr>ϕ_p: DGC (3D; NxNy=1) vs MDE (1D)</vt:lpstr>
      <vt:lpstr>Numericals</vt:lpstr>
      <vt:lpstr>3D</vt:lpstr>
      <vt:lpstr>z-FFT vs z-FD (MDE) – REDFT01 xy(z)</vt:lpstr>
      <vt:lpstr>Specifying Grafted Points</vt:lpstr>
      <vt:lpstr>Strategy</vt:lpstr>
      <vt:lpstr>Test conditions</vt:lpstr>
      <vt:lpstr>PowerPoint Presentation</vt:lpstr>
      <vt:lpstr>PowerPoint Presentation</vt:lpstr>
      <vt:lpstr>Other conditions  (full and half results overlapped to show match)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380</cp:revision>
  <dcterms:created xsi:type="dcterms:W3CDTF">2023-07-26T17:49:20Z</dcterms:created>
  <dcterms:modified xsi:type="dcterms:W3CDTF">2025-06-12T00:14:55Z</dcterms:modified>
</cp:coreProperties>
</file>